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DC35-52D3-4E14-BFFC-58C82A3A816E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06D6-55DE-4D75-8097-02C6E1E68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8849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DC35-52D3-4E14-BFFC-58C82A3A816E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06D6-55DE-4D75-8097-02C6E1E68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15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DC35-52D3-4E14-BFFC-58C82A3A816E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06D6-55DE-4D75-8097-02C6E1E68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765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DC35-52D3-4E14-BFFC-58C82A3A816E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06D6-55DE-4D75-8097-02C6E1E68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7636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DC35-52D3-4E14-BFFC-58C82A3A816E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06D6-55DE-4D75-8097-02C6E1E68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849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DC35-52D3-4E14-BFFC-58C82A3A816E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06D6-55DE-4D75-8097-02C6E1E68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75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DC35-52D3-4E14-BFFC-58C82A3A816E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06D6-55DE-4D75-8097-02C6E1E68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53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DC35-52D3-4E14-BFFC-58C82A3A816E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06D6-55DE-4D75-8097-02C6E1E68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1330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DC35-52D3-4E14-BFFC-58C82A3A816E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06D6-55DE-4D75-8097-02C6E1E68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54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DC35-52D3-4E14-BFFC-58C82A3A816E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06D6-55DE-4D75-8097-02C6E1E68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952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DC35-52D3-4E14-BFFC-58C82A3A816E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06D6-55DE-4D75-8097-02C6E1E68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54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9DC35-52D3-4E14-BFFC-58C82A3A816E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806D6-55DE-4D75-8097-02C6E1E68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1032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Questions sujet 3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/>
              <a:t>Chloé :</a:t>
            </a:r>
            <a:r>
              <a:rPr lang="fr-FR" dirty="0"/>
              <a:t> Inconvénients de portables à l’école sur l’intérêt des élèves pour les apprentissages, ok, mais le problème de la diffusion de </a:t>
            </a:r>
            <a:r>
              <a:rPr lang="fr-FR" dirty="0" err="1"/>
              <a:t>fake</a:t>
            </a:r>
            <a:r>
              <a:rPr lang="fr-FR" dirty="0"/>
              <a:t> news par les élèves et de leur manque de sens critique n’est pas lié à l’école, ils peuvent très bien le faire à la maison. Alors comment éviter que les jeunes ne diffusent des </a:t>
            </a:r>
            <a:r>
              <a:rPr lang="fr-FR" dirty="0" err="1"/>
              <a:t>fake</a:t>
            </a:r>
            <a:r>
              <a:rPr lang="fr-FR" dirty="0"/>
              <a:t> news ?</a:t>
            </a:r>
          </a:p>
          <a:p>
            <a:r>
              <a:rPr lang="fr-FR" b="1" dirty="0"/>
              <a:t>Ghislaine : </a:t>
            </a:r>
            <a:r>
              <a:rPr lang="fr-FR" dirty="0"/>
              <a:t>exemple de l’élève qui a posté une vidéo sur un prof ; y’a-t-il des cas où il est utile de filmer une situation et de la diffuser sur les réseaux ?</a:t>
            </a:r>
          </a:p>
          <a:p>
            <a:r>
              <a:rPr lang="fr-FR" b="1" dirty="0"/>
              <a:t>Bertille</a:t>
            </a:r>
            <a:r>
              <a:rPr lang="fr-FR" dirty="0"/>
              <a:t> : à votre avis, quel est le rôle de l’école ? Est-ce que l’école ne doit pas apprendre aux jeunes à utiliser correctement leurs portables ?</a:t>
            </a:r>
          </a:p>
          <a:p>
            <a:r>
              <a:rPr lang="fr-FR" b="1" dirty="0" err="1"/>
              <a:t>Fanette</a:t>
            </a:r>
            <a:r>
              <a:rPr lang="fr-FR" dirty="0"/>
              <a:t> : Comment contrôler l’utilisation du téléphone à l’école, avec telle ou telle fonction ?</a:t>
            </a:r>
          </a:p>
          <a:p>
            <a:r>
              <a:rPr lang="fr-FR" b="1" dirty="0"/>
              <a:t>Sarah</a:t>
            </a:r>
            <a:r>
              <a:rPr lang="fr-FR" dirty="0"/>
              <a:t> : y’a-t-il des aspects positifs à l’utilisation du portable ? </a:t>
            </a:r>
          </a:p>
        </p:txBody>
      </p:sp>
    </p:spTree>
    <p:extLst>
      <p:ext uri="{BB962C8B-B14F-4D97-AF65-F5344CB8AC3E}">
        <p14:creationId xmlns:p14="http://schemas.microsoft.com/office/powerpoint/2010/main" val="204244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Questions sujet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 err="1" smtClean="0"/>
              <a:t>Yijun</a:t>
            </a:r>
            <a:r>
              <a:rPr lang="fr-FR" dirty="0" smtClean="0"/>
              <a:t> : Pourquoi les portables peuvent améliorer les capacités des enfants à traiter et analyser les informations ?</a:t>
            </a:r>
          </a:p>
          <a:p>
            <a:r>
              <a:rPr lang="fr-FR" b="1" dirty="0" err="1" smtClean="0"/>
              <a:t>Anning</a:t>
            </a:r>
            <a:r>
              <a:rPr lang="fr-FR" b="1" dirty="0" smtClean="0"/>
              <a:t> </a:t>
            </a:r>
            <a:r>
              <a:rPr lang="fr-FR" dirty="0" smtClean="0"/>
              <a:t>: Comment peut-on trier les informations données sur Internet sans limiter la liberté d’expression ?</a:t>
            </a:r>
          </a:p>
          <a:p>
            <a:r>
              <a:rPr lang="fr-FR" b="1" dirty="0" smtClean="0"/>
              <a:t>Louis</a:t>
            </a:r>
            <a:r>
              <a:rPr lang="fr-FR" dirty="0" smtClean="0"/>
              <a:t> : La loi permet en réalité (ce que ne dit pas l’article) l’utilisation des portables à l’école, mais seulement à des fins éducatives. Que pensez-vous de cette loi et est-elle appliquée également en Chine ? Quels sont les problèmes qu’elle peut causer ?</a:t>
            </a:r>
          </a:p>
          <a:p>
            <a:r>
              <a:rPr lang="fr-FR" b="1" dirty="0" smtClean="0"/>
              <a:t>Coralie</a:t>
            </a:r>
            <a:r>
              <a:rPr lang="fr-FR" dirty="0" smtClean="0"/>
              <a:t> : pouvez-vous donner un exemple où l’absence de portable à l’école permet de maintenir l’ordre ou d’améliorer l’efficacité de l’apprentissage ?</a:t>
            </a:r>
          </a:p>
          <a:p>
            <a:r>
              <a:rPr lang="fr-FR" b="1" dirty="0" smtClean="0"/>
              <a:t>Sylvain</a:t>
            </a:r>
            <a:r>
              <a:rPr lang="fr-FR" dirty="0" smtClean="0"/>
              <a:t> : Pourquoi les enseignants doivent-ils donner moins de devoirs en ligne 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628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Questions sujet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Estelle</a:t>
            </a:r>
            <a:r>
              <a:rPr lang="fr-FR" dirty="0"/>
              <a:t> : en quoi la production (et donc la consommation) de viande est-elle nocive pour l’environnement ?</a:t>
            </a:r>
          </a:p>
          <a:p>
            <a:r>
              <a:rPr lang="fr-FR" b="1" dirty="0"/>
              <a:t>Lucie</a:t>
            </a:r>
            <a:r>
              <a:rPr lang="fr-FR" dirty="0"/>
              <a:t> : les divisions et tensions sociales dues au végétarisme, que peut-on faire pour les atténuer 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0015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Grand écran</PresentationFormat>
  <Paragraphs>15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Questions sujet 3</vt:lpstr>
      <vt:lpstr>Questions sujet 3</vt:lpstr>
      <vt:lpstr>Questions sujet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sujet 3</dc:title>
  <dc:creator>POUVILLON Pascale</dc:creator>
  <cp:lastModifiedBy>POUVILLON Pascale</cp:lastModifiedBy>
  <cp:revision>2</cp:revision>
  <dcterms:created xsi:type="dcterms:W3CDTF">2024-04-22T07:59:24Z</dcterms:created>
  <dcterms:modified xsi:type="dcterms:W3CDTF">2024-04-22T08:01:32Z</dcterms:modified>
</cp:coreProperties>
</file>