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1">
                  <a:lumOff val="13543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09D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27002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E3E5E8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E3E5E8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E3E5E8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262727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42424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eur et date"/>
          <p:cNvSpPr txBox="1"/>
          <p:nvPr>
            <p:ph type="body" sz="quarter" idx="21" hasCustomPrompt="1"/>
          </p:nvPr>
        </p:nvSpPr>
        <p:spPr>
          <a:xfrm>
            <a:off x="1206498" y="11839048"/>
            <a:ext cx="21971003" cy="636979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Auteur et date</a:t>
            </a:r>
          </a:p>
        </p:txBody>
      </p:sp>
      <p:sp>
        <p:nvSpPr>
          <p:cNvPr id="12" name="Titre de la présentation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Titre de la présentation</a:t>
            </a:r>
          </a:p>
        </p:txBody>
      </p:sp>
      <p:sp>
        <p:nvSpPr>
          <p:cNvPr id="13" name="Texte niveau 1…"/>
          <p:cNvSpPr txBox="1"/>
          <p:nvPr>
            <p:ph type="body" sz="quarter" idx="1" hasCustomPrompt="1"/>
          </p:nvPr>
        </p:nvSpPr>
        <p:spPr>
          <a:xfrm>
            <a:off x="1206500" y="7196865"/>
            <a:ext cx="21971000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Sous-titre de la présentation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Numéro de diapositive"/>
          <p:cNvSpPr txBox="1"/>
          <p:nvPr>
            <p:ph type="sldNum" sz="quarter" idx="2"/>
          </p:nvPr>
        </p:nvSpPr>
        <p:spPr>
          <a:xfrm>
            <a:off x="12007748" y="13080999"/>
            <a:ext cx="368504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écla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e niveau 1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Déclaration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ait import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Données clés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Données clés</a:t>
            </a:r>
          </a:p>
        </p:txBody>
      </p:sp>
      <p:sp>
        <p:nvSpPr>
          <p:cNvPr id="107" name="Texte niveau 1…"/>
          <p:cNvSpPr txBox="1"/>
          <p:nvPr>
            <p:ph type="body" idx="1" hasCustomPrompt="1"/>
          </p:nvPr>
        </p:nvSpPr>
        <p:spPr>
          <a:xfrm>
            <a:off x="1206500" y="935258"/>
            <a:ext cx="21971000" cy="7359063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100 %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8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2480825" y="10675453"/>
            <a:ext cx="201492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Texte niveau 1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 anchor="ctr"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« Citation notable »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862804876_960x639.jpg"/>
          <p:cNvSpPr/>
          <p:nvPr>
            <p:ph type="pic" sz="quarter" idx="21"/>
          </p:nvPr>
        </p:nvSpPr>
        <p:spPr>
          <a:xfrm>
            <a:off x="15430500" y="7085409"/>
            <a:ext cx="8128000" cy="54102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824910546_2681x1332.jpg"/>
          <p:cNvSpPr/>
          <p:nvPr>
            <p:ph type="pic" idx="22"/>
          </p:nvPr>
        </p:nvSpPr>
        <p:spPr>
          <a:xfrm>
            <a:off x="-2933700" y="1270000"/>
            <a:ext cx="22699133" cy="11277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575395635_960x639.jpg"/>
          <p:cNvSpPr/>
          <p:nvPr>
            <p:ph type="pic" sz="quarter" idx="23"/>
          </p:nvPr>
        </p:nvSpPr>
        <p:spPr>
          <a:xfrm>
            <a:off x="15430500" y="1270000"/>
            <a:ext cx="8128000" cy="54102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/>
          <p:nvPr>
            <p:ph type="pic" idx="21"/>
          </p:nvPr>
        </p:nvSpPr>
        <p:spPr>
          <a:xfrm>
            <a:off x="-1511300" y="-3721100"/>
            <a:ext cx="28511500" cy="1903024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Image"/>
          <p:cNvSpPr/>
          <p:nvPr>
            <p:ph type="pic" idx="21"/>
          </p:nvPr>
        </p:nvSpPr>
        <p:spPr>
          <a:xfrm>
            <a:off x="-431800" y="-4038600"/>
            <a:ext cx="29464000" cy="18034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Titre de la présentation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Titre de la présentation</a:t>
            </a:r>
          </a:p>
        </p:txBody>
      </p:sp>
      <p:sp>
        <p:nvSpPr>
          <p:cNvPr id="23" name="Auteur et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Auteur et date</a:t>
            </a:r>
          </a:p>
        </p:txBody>
      </p:sp>
      <p:sp>
        <p:nvSpPr>
          <p:cNvPr id="24" name="Texte niveau 1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4468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Sous-titre de la présentation 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utre 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re de diapositiv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Titre de diapositive</a:t>
            </a:r>
          </a:p>
        </p:txBody>
      </p:sp>
      <p:sp>
        <p:nvSpPr>
          <p:cNvPr id="33" name="Texte niveau 1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2403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Sous-titre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4" name="92709243_1322x1323.jpeg"/>
          <p:cNvSpPr/>
          <p:nvPr>
            <p:ph type="pic" sz="half" idx="21"/>
          </p:nvPr>
        </p:nvSpPr>
        <p:spPr>
          <a:xfrm>
            <a:off x="12052303" y="1270000"/>
            <a:ext cx="11188406" cy="112098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5" name="Numéro de diapositive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re de diapositiv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Titre de diapositive</a:t>
            </a:r>
          </a:p>
        </p:txBody>
      </p:sp>
      <p:sp>
        <p:nvSpPr>
          <p:cNvPr id="43" name="Sous-titre de diapositiv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diapositive</a:t>
            </a:r>
          </a:p>
        </p:txBody>
      </p:sp>
      <p:sp>
        <p:nvSpPr>
          <p:cNvPr id="44" name="Texte niveau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 niveau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itre de diapositive"/>
          <p:cNvSpPr txBox="1"/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Titre de diapositive</a:t>
            </a:r>
          </a:p>
        </p:txBody>
      </p:sp>
      <p:sp>
        <p:nvSpPr>
          <p:cNvPr id="61" name="Sous-titre de diapositive"/>
          <p:cNvSpPr txBox="1"/>
          <p:nvPr>
            <p:ph type="body" sz="quarter" idx="21" hasCustomPrompt="1"/>
          </p:nvPr>
        </p:nvSpPr>
        <p:spPr>
          <a:xfrm>
            <a:off x="1206500" y="2245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diapositive</a:t>
            </a:r>
          </a:p>
        </p:txBody>
      </p:sp>
      <p:sp>
        <p:nvSpPr>
          <p:cNvPr id="62" name="Texte niveau 1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012"/>
          </a:xfrm>
          <a:prstGeom prst="rect">
            <a:avLst/>
          </a:prstGeom>
        </p:spPr>
        <p:txBody>
          <a:bodyPr/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3" name="824910546_2681x1332.jpg"/>
          <p:cNvSpPr/>
          <p:nvPr>
            <p:ph type="pic" idx="22"/>
          </p:nvPr>
        </p:nvSpPr>
        <p:spPr>
          <a:xfrm>
            <a:off x="6380200" y="1263848"/>
            <a:ext cx="22529801" cy="111934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re de section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Titre de section</a:t>
            </a:r>
          </a:p>
        </p:txBody>
      </p:sp>
      <p:sp>
        <p:nvSpPr>
          <p:cNvPr id="72" name="Numéro de diapositive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seu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re de diapositive"/>
          <p:cNvSpPr txBox="1"/>
          <p:nvPr>
            <p:ph type="title" hasCustomPrompt="1"/>
          </p:nvPr>
        </p:nvSpPr>
        <p:spPr>
          <a:xfrm>
            <a:off x="1206500" y="952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Titre de diapositive</a:t>
            </a:r>
          </a:p>
        </p:txBody>
      </p:sp>
      <p:sp>
        <p:nvSpPr>
          <p:cNvPr id="80" name="Sous-titre de diapositiv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diapositive</a:t>
            </a:r>
          </a:p>
        </p:txBody>
      </p:sp>
      <p:sp>
        <p:nvSpPr>
          <p:cNvPr id="8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rdre du j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re de l’ordre du jour"/>
          <p:cNvSpPr txBox="1"/>
          <p:nvPr>
            <p:ph type="title" hasCustomPrompt="1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Titre de l’ordre du jour</a:t>
            </a:r>
          </a:p>
        </p:txBody>
      </p:sp>
      <p:sp>
        <p:nvSpPr>
          <p:cNvPr id="89" name="Sous-titre de l’ordre du jour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l’ordre du jour</a:t>
            </a:r>
          </a:p>
        </p:txBody>
      </p:sp>
      <p:sp>
        <p:nvSpPr>
          <p:cNvPr id="90" name="Texte niveau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Rubriques de l’ordre du jour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de diapositive"/>
          <p:cNvSpPr txBox="1"/>
          <p:nvPr>
            <p:ph type="title" hasCustomPrompt="1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Titre de diapositive</a:t>
            </a:r>
          </a:p>
        </p:txBody>
      </p:sp>
      <p:sp>
        <p:nvSpPr>
          <p:cNvPr id="3" name="Texte niveau 1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Après diner, l’homme lit le journal et la femme regarde la télévision"/>
          <p:cNvSpPr txBox="1"/>
          <p:nvPr/>
        </p:nvSpPr>
        <p:spPr>
          <a:xfrm>
            <a:off x="781631" y="10361096"/>
            <a:ext cx="22062441" cy="3088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0000"/>
            </a:lvl1pPr>
          </a:lstStyle>
          <a:p>
            <a:pPr/>
            <a:r>
              <a:t>Après diner, l’homme lit le journal et la femme regarde la télévision</a:t>
            </a:r>
          </a:p>
        </p:txBody>
      </p:sp>
      <p:pic>
        <p:nvPicPr>
          <p:cNvPr id="152" name="Capture d’écran 2021-09-07 à 11.29.11.png" descr="Capture d’écran 2021-09-07 à 11.29.1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325682" y="-500223"/>
            <a:ext cx="15732636" cy="1079862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Il s’habille"/>
          <p:cNvSpPr txBox="1"/>
          <p:nvPr/>
        </p:nvSpPr>
        <p:spPr>
          <a:xfrm>
            <a:off x="8768660" y="11116746"/>
            <a:ext cx="6088381" cy="157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0000"/>
            </a:lvl1pPr>
          </a:lstStyle>
          <a:p>
            <a:pPr/>
            <a:r>
              <a:t>Il s’habille </a:t>
            </a:r>
          </a:p>
        </p:txBody>
      </p:sp>
      <p:pic>
        <p:nvPicPr>
          <p:cNvPr id="155" name="Capture d’écran 2021-09-07 à 11.29.11.png" descr="Capture d’écran 2021-09-07 à 11.29.1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325682" y="-500223"/>
            <a:ext cx="15732636" cy="1079862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Le père s’occupe de ses enfants."/>
          <p:cNvSpPr txBox="1"/>
          <p:nvPr/>
        </p:nvSpPr>
        <p:spPr>
          <a:xfrm>
            <a:off x="2345635" y="11116746"/>
            <a:ext cx="18934431" cy="157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0000"/>
            </a:lvl1pPr>
          </a:lstStyle>
          <a:p>
            <a:pPr/>
            <a:r>
              <a:t>Le père s’occupe de ses enfants.</a:t>
            </a:r>
          </a:p>
        </p:txBody>
      </p:sp>
      <p:pic>
        <p:nvPicPr>
          <p:cNvPr id="158" name="Capture d’écran 2021-09-07 à 11.29.11.png" descr="Capture d’écran 2021-09-07 à 11.29.1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325682" y="-500223"/>
            <a:ext cx="15732636" cy="1079862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Elle se lève"/>
          <p:cNvSpPr txBox="1"/>
          <p:nvPr/>
        </p:nvSpPr>
        <p:spPr>
          <a:xfrm>
            <a:off x="8592765" y="11116746"/>
            <a:ext cx="6440171" cy="157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0000"/>
            </a:lvl1pPr>
          </a:lstStyle>
          <a:p>
            <a:pPr/>
            <a:r>
              <a:t>Elle se lève</a:t>
            </a:r>
          </a:p>
        </p:txBody>
      </p:sp>
      <p:pic>
        <p:nvPicPr>
          <p:cNvPr id="161" name="Capture d’écran 2021-09-07 à 11.29.11.png" descr="Capture d’écran 2021-09-07 à 11.29.1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325682" y="-500223"/>
            <a:ext cx="15732636" cy="1079862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A 7h30, il prend son petit-déjeuner. Il boit un café et mange un croissant."/>
          <p:cNvSpPr txBox="1"/>
          <p:nvPr/>
        </p:nvSpPr>
        <p:spPr>
          <a:xfrm>
            <a:off x="-90225" y="10361096"/>
            <a:ext cx="23806151" cy="3088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0000"/>
            </a:lvl1pPr>
          </a:lstStyle>
          <a:p>
            <a:pPr/>
            <a:r>
              <a:t>A 7h30, il prend son petit-déjeuner. Il boit un café et mange un croissant. </a:t>
            </a:r>
          </a:p>
        </p:txBody>
      </p:sp>
      <p:pic>
        <p:nvPicPr>
          <p:cNvPr id="164" name="Capture d’écran 2021-09-07 à 11.29.11.png" descr="Capture d’écran 2021-09-07 à 11.29.1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325682" y="-500223"/>
            <a:ext cx="15732636" cy="1079862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Il se couche. Il a fait la fête hier."/>
          <p:cNvSpPr txBox="1"/>
          <p:nvPr/>
        </p:nvSpPr>
        <p:spPr>
          <a:xfrm>
            <a:off x="2876496" y="11116746"/>
            <a:ext cx="17872711" cy="157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0000"/>
            </a:lvl1pPr>
          </a:lstStyle>
          <a:p>
            <a:pPr/>
            <a:r>
              <a:t>Il se couche. Il a fait la fête hier.</a:t>
            </a:r>
          </a:p>
        </p:txBody>
      </p:sp>
      <p:pic>
        <p:nvPicPr>
          <p:cNvPr id="167" name="Capture d’écran 2021-09-07 à 11.29.11.png" descr="Capture d’écran 2021-09-07 à 11.29.1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325682" y="-500223"/>
            <a:ext cx="15732636" cy="1079862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Elle part travailler."/>
          <p:cNvSpPr txBox="1"/>
          <p:nvPr/>
        </p:nvSpPr>
        <p:spPr>
          <a:xfrm>
            <a:off x="6581721" y="11116746"/>
            <a:ext cx="10462261" cy="157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0000"/>
            </a:lvl1pPr>
          </a:lstStyle>
          <a:p>
            <a:pPr/>
            <a:r>
              <a:t>Elle part travailler. </a:t>
            </a:r>
          </a:p>
        </p:txBody>
      </p:sp>
      <p:pic>
        <p:nvPicPr>
          <p:cNvPr id="170" name="Capture d’écran 2021-09-07 à 11.29.11.png" descr="Capture d’écran 2021-09-07 à 11.29.1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325682" y="-500223"/>
            <a:ext cx="15732636" cy="1079862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