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B54A8-2015-4E51-9125-615B73B7E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96687-0AA8-4313-AA76-93E6AB604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D35CB-6109-450A-A8F3-1EA86A50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CF858-FDD3-4B27-8F35-00E40A0A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68B75-2F8D-49D6-ACAB-74341042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8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D4A69-9F75-4D5E-B100-697BAFCE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40BDC4-FAB0-4BF7-9663-50F03F75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59420-D66F-4635-94E8-A2C0C966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807D7-1CFE-4086-878E-B9E48086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5BBFD-134E-4241-907A-DE50E59C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75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0BA948-6148-4CE8-A187-065ECC4A6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FD7432-6090-48C0-87C8-2B5B144AE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9C5FD5-6AF9-4C16-BEA8-9DAB40C0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E92E89-6B26-4E9B-9F21-F4786215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A9C8C-3C89-47D8-A381-4576E654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8FBC0-AC54-4F51-876B-99C06E65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BF20D2-B612-4AD4-8711-12A4EA80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DB2CA1-9DBA-47B0-9DB7-8D8263E9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680856-B262-4E7A-98A7-7317BB84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46E7F4-3197-4090-81FB-3F05F7FA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4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18EDF-E447-497F-B023-6946FA46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E70F92-4974-4BF9-A7EA-34999DE61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9118C-BEE2-4380-B8CE-4D614C77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132FE6-4C62-477F-9531-C4E4876E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03782-4C04-43D8-AEE3-87DA6F66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2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F6783-9099-4CFB-B9C8-532F4419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66648-5A57-45EC-8F3B-1FEA734F1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4650B3-DCE1-4457-B158-DBCB484F3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3EF866-2EA5-4A54-8B49-3ED8B036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F9FEC4-9CF9-44D9-925C-C5F376B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94F28C-2B99-4005-9A42-D9102CD3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54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44171-1286-4C2D-B552-B0839C68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71F47-37E2-4420-BFFE-48755638E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4DB9A3-073C-4CEA-982C-10B2D0BD3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0BB02A-BA85-485B-939A-83DCCF901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DB544D-BC4A-4177-BD94-3224D7BF2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FE2AA5-AF75-4BB4-8611-32346A7B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E5C2AC-BD57-42E0-B5F9-027463DD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768108-BBE5-4DB2-A44D-F17A2229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6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6493C-C2F1-4251-964D-D718F39C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20AEB5-0412-4929-8612-228B4552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8345C2-3AFE-4A33-B784-ABB90F54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C56B9B-CC5A-44E9-BCC2-17D2DDD9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013272-1B4E-48CC-9924-4F8A0200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FA9831-F81F-4AB8-85C8-EAEEFC00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E9B5D-7D52-4F02-8012-6ED0B3E9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34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0E19D-1E47-4A54-AF47-4A38B601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8CB3A-CA7D-43B4-AC32-8A39177A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9A189C-F37D-4E77-AB0D-A5D41BAFA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37BCFB-C4F8-4E7B-A9B4-887EB995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B7D3CC-14C8-420D-A181-879D1D08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44C0B-A318-48A2-8765-84C8AC02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0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7EE74-043D-4139-90E1-335D27ED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AEB0AA-E86C-4493-9639-6686B2531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FDFAD8-A9C0-4AB2-B059-09E22907E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1A5793-5451-4C9F-AD89-4FF8B286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6A6A4D-7E7B-4458-8B58-F1A4B04B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2B1433-5EF3-450A-80DE-817CBA13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40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440D09-8321-4D0C-A755-8F3FE56A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B7F723-3037-458F-9278-940287673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88A976-36A1-4FBD-902D-AB79CE20A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AA7D-FC3F-4D97-984A-4B05769D30C2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AFF258-7A06-41D3-88D3-DAAF74CEF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B9F53-6980-43E0-8D96-351FFC04F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F8A2-D84F-4745-BF16-A766E093A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4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75EA-D17A-4B61-9099-17DB58006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vie quotidienne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CD8DD-562F-43D2-8E76-F5310CF77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Année 1 – Semestre 1 - Semaine 3</a:t>
            </a:r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7CB7E322-7EAA-4B55-A1F8-56637451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7312"/>
            <a:ext cx="221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9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75EA-D17A-4B61-9099-17DB5800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4960"/>
            <a:ext cx="9144000" cy="618482"/>
          </a:xfrm>
        </p:spPr>
        <p:txBody>
          <a:bodyPr>
            <a:normAutofit/>
          </a:bodyPr>
          <a:lstStyle/>
          <a:p>
            <a:r>
              <a:rPr lang="en-US" sz="3000" b="1" i="1" dirty="0">
                <a:highlight>
                  <a:srgbClr val="FFFF00"/>
                </a:highlight>
              </a:rPr>
              <a:t>D E M A N D E R   /   D I R E   L E   P R I X </a:t>
            </a:r>
            <a:endParaRPr lang="fr-FR" sz="3000" dirty="0">
              <a:highlight>
                <a:srgbClr val="FFFF00"/>
              </a:highligh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CD8DD-562F-43D2-8E76-F5310CF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3442"/>
            <a:ext cx="9144000" cy="4089077"/>
          </a:xfrm>
        </p:spPr>
        <p:txBody>
          <a:bodyPr>
            <a:normAutofit/>
          </a:bodyPr>
          <a:lstStyle/>
          <a:p>
            <a:r>
              <a:rPr lang="fr-FR" i="1" dirty="0"/>
              <a:t>QUESTIONS</a:t>
            </a:r>
          </a:p>
          <a:p>
            <a:r>
              <a:rPr lang="fr-FR" i="1" dirty="0"/>
              <a:t>Ça coûte combien ? </a:t>
            </a:r>
            <a:br>
              <a:rPr lang="fr-FR" i="1" dirty="0"/>
            </a:br>
            <a:r>
              <a:rPr lang="fr-FR" i="1" dirty="0"/>
              <a:t>Ça fait combien ? </a:t>
            </a:r>
          </a:p>
          <a:p>
            <a:endParaRPr lang="fr-FR" i="1" dirty="0"/>
          </a:p>
          <a:p>
            <a:r>
              <a:rPr lang="fr-FR" i="1" dirty="0"/>
              <a:t>REPONSES</a:t>
            </a:r>
          </a:p>
          <a:p>
            <a:r>
              <a:rPr lang="fr-FR" i="1" dirty="0"/>
              <a:t>→ Ça coûte 15,24 €</a:t>
            </a:r>
            <a:endParaRPr lang="fr-FR" dirty="0"/>
          </a:p>
          <a:p>
            <a:r>
              <a:rPr lang="fr-FR" i="1" dirty="0"/>
              <a:t>→ </a:t>
            </a:r>
            <a:r>
              <a:rPr lang="fr-FR" dirty="0"/>
              <a:t>J'ai acheté ma voiture 12.799,90 €.</a:t>
            </a:r>
          </a:p>
          <a:p>
            <a:r>
              <a:rPr lang="fr-FR" i="1" dirty="0"/>
              <a:t>→ </a:t>
            </a:r>
            <a:r>
              <a:rPr lang="fr-FR" dirty="0"/>
              <a:t>2,75 € et 1,50, ça fait 4,25 € </a:t>
            </a:r>
          </a:p>
          <a:p>
            <a:r>
              <a:rPr lang="fr-FR" i="1" dirty="0"/>
              <a:t>→ Ça fait 15,24 €.</a:t>
            </a:r>
            <a:endParaRPr lang="fr-FR" dirty="0"/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7CB7E322-7EAA-4B55-A1F8-56637451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54631"/>
            <a:ext cx="221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emander dire le prix">
            <a:hlinkClick r:id="" action="ppaction://media"/>
            <a:extLst>
              <a:ext uri="{FF2B5EF4-FFF2-40B4-BE49-F238E27FC236}">
                <a16:creationId xmlns:a16="http://schemas.microsoft.com/office/drawing/2014/main" id="{5C214624-9E98-4990-9322-ADEE6DFA3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6016" y="2781924"/>
            <a:ext cx="1661984" cy="16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75EA-D17A-4B61-9099-17DB5800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05481"/>
            <a:ext cx="9144000" cy="618482"/>
          </a:xfrm>
        </p:spPr>
        <p:txBody>
          <a:bodyPr>
            <a:normAutofit/>
          </a:bodyPr>
          <a:lstStyle/>
          <a:p>
            <a:r>
              <a:rPr lang="en-US" sz="3000" b="1" i="1" dirty="0">
                <a:highlight>
                  <a:srgbClr val="FFFF00"/>
                </a:highlight>
              </a:rPr>
              <a:t>L A   D A T E       /       L ’ H E U R E </a:t>
            </a:r>
            <a:endParaRPr lang="fr-FR" sz="3000" dirty="0">
              <a:highlight>
                <a:srgbClr val="FFFF00"/>
              </a:highligh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CD8DD-562F-43D2-8E76-F5310CF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502855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					Il est quelle heure ?</a:t>
            </a:r>
          </a:p>
          <a:p>
            <a:r>
              <a:rPr lang="fr-FR" dirty="0"/>
              <a:t>Quelle est la date ? Aujourd’hui...		Maintenant, </a:t>
            </a:r>
            <a:r>
              <a:rPr lang="fr-FR" b="1" dirty="0"/>
              <a:t>il est deux heures</a:t>
            </a:r>
            <a:r>
              <a:rPr lang="fr-FR" dirty="0"/>
              <a:t> (2:00)</a:t>
            </a:r>
          </a:p>
          <a:p>
            <a:r>
              <a:rPr lang="fr-FR" i="1" dirty="0"/>
              <a:t>c’est le lundi 2 novembre 2020			</a:t>
            </a:r>
            <a:r>
              <a:rPr lang="fr-FR" dirty="0"/>
              <a:t>deux heures cinq (2:05)</a:t>
            </a:r>
          </a:p>
          <a:p>
            <a:r>
              <a:rPr lang="fr-FR" i="1" dirty="0"/>
              <a:t>						</a:t>
            </a:r>
            <a:r>
              <a:rPr lang="fr-FR" dirty="0"/>
              <a:t>deux heures dix (2:10)</a:t>
            </a:r>
          </a:p>
          <a:p>
            <a:r>
              <a:rPr lang="fr-FR" b="1" i="1" dirty="0"/>
              <a:t>Les mois de l’année</a:t>
            </a:r>
            <a:r>
              <a:rPr lang="fr-FR" i="1" dirty="0"/>
              <a:t>				</a:t>
            </a:r>
            <a:r>
              <a:rPr lang="fr-FR" b="1" i="1" dirty="0"/>
              <a:t>deux heures et quart</a:t>
            </a:r>
            <a:r>
              <a:rPr lang="fr-FR" i="1" dirty="0"/>
              <a:t> (2:15)</a:t>
            </a:r>
          </a:p>
          <a:p>
            <a:r>
              <a:rPr lang="fr-FR" dirty="0"/>
              <a:t>mars / juin / septembre / décembre</a:t>
            </a:r>
            <a:r>
              <a:rPr lang="fr-FR" i="1" dirty="0"/>
              <a:t>	</a:t>
            </a:r>
            <a:r>
              <a:rPr lang="fr-FR" dirty="0"/>
              <a:t>deux heures vingt (2:20)</a:t>
            </a:r>
          </a:p>
          <a:p>
            <a:r>
              <a:rPr lang="fr-FR" dirty="0"/>
              <a:t>        avril / juillet / octobre / janvier			deux heures vingt-cinq (2:25)</a:t>
            </a:r>
          </a:p>
          <a:p>
            <a:r>
              <a:rPr lang="fr-FR" dirty="0"/>
              <a:t>mai / août / novembre / février</a:t>
            </a:r>
            <a:r>
              <a:rPr lang="fr-FR" i="1" dirty="0"/>
              <a:t>		</a:t>
            </a:r>
            <a:r>
              <a:rPr lang="fr-FR" b="1" i="1" dirty="0"/>
              <a:t>deux heures et demie</a:t>
            </a:r>
            <a:r>
              <a:rPr lang="fr-FR" i="1" dirty="0"/>
              <a:t> (2:30)</a:t>
            </a:r>
            <a:endParaRPr lang="fr-FR" dirty="0"/>
          </a:p>
          <a:p>
            <a:r>
              <a:rPr lang="fr-FR" dirty="0"/>
              <a:t>						deux heures trente-cinq (2:35)</a:t>
            </a:r>
          </a:p>
          <a:p>
            <a:r>
              <a:rPr lang="fr-FR" b="1" i="1" dirty="0"/>
              <a:t>Les saisons</a:t>
            </a:r>
            <a:r>
              <a:rPr lang="fr-FR" dirty="0"/>
              <a:t>					deux heures quarante (2:40)</a:t>
            </a:r>
          </a:p>
          <a:p>
            <a:r>
              <a:rPr lang="fr-FR" dirty="0"/>
              <a:t>le printemps					</a:t>
            </a:r>
            <a:r>
              <a:rPr lang="fr-FR" b="1" dirty="0"/>
              <a:t>trois heures moins quart</a:t>
            </a:r>
            <a:r>
              <a:rPr lang="fr-FR" dirty="0"/>
              <a:t> (2:45)</a:t>
            </a:r>
          </a:p>
          <a:p>
            <a:r>
              <a:rPr lang="fr-FR" dirty="0"/>
              <a:t>    l'été						trois heures moins dix (2:50)</a:t>
            </a:r>
          </a:p>
          <a:p>
            <a:r>
              <a:rPr lang="fr-FR" dirty="0"/>
              <a:t>l'automne					trois heures moins cinq (2:55)</a:t>
            </a:r>
          </a:p>
          <a:p>
            <a:r>
              <a:rPr lang="fr-FR" dirty="0"/>
              <a:t>  l'hiver							</a:t>
            </a:r>
            <a:r>
              <a:rPr lang="fr-FR" b="1" dirty="0"/>
              <a:t>trois heures</a:t>
            </a:r>
            <a:r>
              <a:rPr lang="fr-FR" dirty="0"/>
              <a:t> (3:00)</a:t>
            </a:r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7CB7E322-7EAA-4B55-A1F8-56637451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54631"/>
            <a:ext cx="221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1052E54-9399-4E5C-8EFD-EF0A0DB5B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337" y="2801938"/>
            <a:ext cx="1254124" cy="1254124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E1A185A-EC03-4D22-BB34-265F397838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9988" y="5026495"/>
            <a:ext cx="1215082" cy="12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75EA-D17A-4B61-9099-17DB5800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73313"/>
            <a:ext cx="9144000" cy="618482"/>
          </a:xfrm>
        </p:spPr>
        <p:txBody>
          <a:bodyPr>
            <a:normAutofit/>
          </a:bodyPr>
          <a:lstStyle/>
          <a:p>
            <a:pPr lvl="6" algn="ctr"/>
            <a:r>
              <a:rPr lang="de-DE" sz="3000" b="1" i="1" dirty="0">
                <a:highlight>
                  <a:srgbClr val="FFFF00"/>
                </a:highlight>
                <a:latin typeface="+mj-lt"/>
              </a:rPr>
              <a:t>M a   j o u r n é e</a:t>
            </a:r>
            <a:endParaRPr lang="fr-FR" sz="3000" b="1" i="1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CD8DD-562F-43D2-8E76-F5310CF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9946"/>
            <a:ext cx="9144000" cy="1940011"/>
          </a:xfrm>
        </p:spPr>
        <p:txBody>
          <a:bodyPr>
            <a:normAutofit/>
          </a:bodyPr>
          <a:lstStyle/>
          <a:p>
            <a:r>
              <a:rPr lang="fr-FR" dirty="0"/>
              <a:t>Ecoutez le document audio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Partie 1 		Partie 2		 Partie 3</a:t>
            </a:r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7CB7E322-7EAA-4B55-A1F8-56637451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54631"/>
            <a:ext cx="221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FB98D66-7091-49AF-9962-75F79A8C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29078" y="2410477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720185-6357-4640-89DF-EB773284F2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4109" y="2410477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D428B3A-6971-4C0C-BA02-EAA5665682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53322" y="2431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75EA-D17A-4B61-9099-17DB5800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73313"/>
            <a:ext cx="9144000" cy="618482"/>
          </a:xfrm>
        </p:spPr>
        <p:txBody>
          <a:bodyPr>
            <a:normAutofit/>
          </a:bodyPr>
          <a:lstStyle/>
          <a:p>
            <a:pPr lvl="6" algn="ctr"/>
            <a:r>
              <a:rPr lang="de-DE" sz="3000" b="1" i="1" dirty="0">
                <a:highlight>
                  <a:srgbClr val="FFFF00"/>
                </a:highlight>
                <a:latin typeface="+mj-lt"/>
              </a:rPr>
              <a:t>M a   j o u r n é e</a:t>
            </a:r>
            <a:endParaRPr lang="fr-FR" sz="3000" b="1" i="1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CD8DD-562F-43D2-8E76-F5310CF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410477"/>
            <a:ext cx="9144000" cy="4094206"/>
          </a:xfrm>
        </p:spPr>
        <p:txBody>
          <a:bodyPr>
            <a:normAutofit/>
          </a:bodyPr>
          <a:lstStyle/>
          <a:p>
            <a:r>
              <a:rPr lang="fr-FR" dirty="0"/>
              <a:t>Chaque jour, je ______ à 6 heures 30. Ensuite, je _______ ma douche et je _______. Après, je prends mon petit-déjeuner en écoutant la radio. A 7 heures 45, je quitte la maison pour ______ au travail. Je commence à _______ à 8 heures 30.</a:t>
            </a:r>
          </a:p>
          <a:p>
            <a:r>
              <a:rPr lang="fr-FR" dirty="0"/>
              <a:t>A midi et demi, je ________ à la cafétéria ou au restaurant. D’habitude, après le repas, je ___________ un petit peu. Je ___________ à travailler à 14 heures et je ______ à 18 heures.</a:t>
            </a:r>
          </a:p>
          <a:p>
            <a:r>
              <a:rPr lang="fr-FR" dirty="0"/>
              <a:t>Je _______ chez moi vers 18 heures 45. Je _____ vers 19 heures 30. </a:t>
            </a:r>
          </a:p>
          <a:p>
            <a:r>
              <a:rPr lang="fr-FR" dirty="0"/>
              <a:t>Pendant la soirée, __________ regarder la télévision (je _______ un film par exemple ; j’aime beaucoup les reportages aussi). Généralement, je _________ vers 23 heures. Je ___ toujours un peu avant de _____.</a:t>
            </a:r>
          </a:p>
          <a:p>
            <a:endParaRPr lang="fr-FR" dirty="0"/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7CB7E322-7EAA-4B55-A1F8-56637451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54631"/>
            <a:ext cx="221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FB98D66-7091-49AF-9962-75F79A8C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9137" y="2825578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720185-6357-4640-89DF-EB773284F2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82" y="4152780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D428B3A-6971-4C0C-BA02-EAA5665682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9137" y="5422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75EA-D17A-4B61-9099-17DB5800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73313"/>
            <a:ext cx="9144000" cy="618482"/>
          </a:xfrm>
        </p:spPr>
        <p:txBody>
          <a:bodyPr>
            <a:normAutofit/>
          </a:bodyPr>
          <a:lstStyle/>
          <a:p>
            <a:pPr lvl="6" algn="ctr"/>
            <a:r>
              <a:rPr lang="de-DE" sz="3000" b="1" i="1" dirty="0">
                <a:highlight>
                  <a:srgbClr val="FFFF00"/>
                </a:highlight>
                <a:latin typeface="+mj-lt"/>
              </a:rPr>
              <a:t>M a   j o u r n é e</a:t>
            </a:r>
            <a:endParaRPr lang="fr-FR" sz="3000" b="1" i="1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CD8DD-562F-43D2-8E76-F5310CF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410477"/>
            <a:ext cx="9144000" cy="4094206"/>
          </a:xfrm>
        </p:spPr>
        <p:txBody>
          <a:bodyPr>
            <a:normAutofit/>
          </a:bodyPr>
          <a:lstStyle/>
          <a:p>
            <a:r>
              <a:rPr lang="fr-FR" dirty="0"/>
              <a:t>Chaque jour, je me lève à 6 heures 30. Ensuite, je prends ma douche et je m’habille. Après, je prends mon petit-déjeuner en écoutant la radio. A 7 heures 45, je quitte la maison pour aller au travail. Je commence à travailler à 8 heures 30.</a:t>
            </a:r>
          </a:p>
          <a:p>
            <a:r>
              <a:rPr lang="fr-FR" dirty="0"/>
              <a:t>A midi et demi, je déjeune à la cafétéria ou au restaurant. D’habitude, après le repas, je me promène un petit peu. Je recommence à travailler à 14 heures et je finis à 18 heures.</a:t>
            </a:r>
          </a:p>
          <a:p>
            <a:r>
              <a:rPr lang="fr-FR" dirty="0"/>
              <a:t>Je rentre chez moi vers 18 heures 45. Je dîne vers 19 heures 30. </a:t>
            </a:r>
          </a:p>
          <a:p>
            <a:r>
              <a:rPr lang="fr-FR" dirty="0"/>
              <a:t>Pendant la soirée, j’aime bien regarder la télévision (je regarde un film par exemple ; j’aime beaucoup les reportages aussi). Généralement, je me couche vers 23 heures. Je lis toujours un peu avant de dormir.</a:t>
            </a:r>
          </a:p>
          <a:p>
            <a:endParaRPr lang="fr-FR" dirty="0"/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7CB7E322-7EAA-4B55-A1F8-56637451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54631"/>
            <a:ext cx="221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FB98D66-7091-49AF-9962-75F79A8C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9137" y="2825578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720185-6357-4640-89DF-EB773284F2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82" y="4152780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D428B3A-6971-4C0C-BA02-EAA5665682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9137" y="5422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630</Words>
  <Application>Microsoft Office PowerPoint</Application>
  <PresentationFormat>Grand écran</PresentationFormat>
  <Paragraphs>41</Paragraphs>
  <Slides>6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La vie quotidienne</vt:lpstr>
      <vt:lpstr>D E M A N D E R   /   D I R E   L E   P R I X </vt:lpstr>
      <vt:lpstr>L A   D A T E       /       L ’ H E U R E </vt:lpstr>
      <vt:lpstr>M a   j o u r n é e</vt:lpstr>
      <vt:lpstr>M a   j o u r n é e</vt:lpstr>
      <vt:lpstr>M a   j o u r n é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quotidienne</dc:title>
  <dc:creator>Charles DELIERRE</dc:creator>
  <cp:lastModifiedBy>Charles DELIERRE</cp:lastModifiedBy>
  <cp:revision>4</cp:revision>
  <dcterms:created xsi:type="dcterms:W3CDTF">2020-11-01T21:35:19Z</dcterms:created>
  <dcterms:modified xsi:type="dcterms:W3CDTF">2020-11-01T21:54:15Z</dcterms:modified>
</cp:coreProperties>
</file>