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3" r:id="rId5"/>
    <p:sldId id="260" r:id="rId6"/>
    <p:sldId id="264" r:id="rId7"/>
    <p:sldId id="259" r:id="rId8"/>
    <p:sldId id="265" r:id="rId9"/>
    <p:sldId id="261" r:id="rId10"/>
    <p:sldId id="266" r:id="rId11"/>
    <p:sldId id="262" r:id="rId12"/>
    <p:sldId id="267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5638335-6451-4620-A5DA-B1BB45A7AF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F6EC6467-4457-44F5-B619-7101202179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0B3296E4-F97F-4264-988C-2ECDC1507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E9645-046F-4AE4-A7ED-4F9C6BA24A83}" type="datetimeFigureOut">
              <a:rPr lang="fr-FR" smtClean="0"/>
              <a:pPr/>
              <a:t>18/11/2021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1F3EFA27-2A4A-4846-A8D7-29228E9B7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BAC8CABA-D56B-4058-A0C9-EF2E67636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F88E9-D2AE-4ED6-9566-EDC0F7EF19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490380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C293C45-9126-4958-9F03-D1713A812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F4630EC8-69CD-4EC7-9CBD-ADAFF4375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761392EC-2058-4E9D-9507-838574EBC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E9645-046F-4AE4-A7ED-4F9C6BA24A83}" type="datetimeFigureOut">
              <a:rPr lang="fr-FR" smtClean="0"/>
              <a:pPr/>
              <a:t>18/11/2021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EC3EECBE-DBC3-4174-B3EC-942912B90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E5636E6B-992F-49CD-92E2-433F5BEB1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F88E9-D2AE-4ED6-9566-EDC0F7EF19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403472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45BE0998-15B1-4A10-9EF7-9FEC611DED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6ED2A532-3C39-4FE5-9A87-CAF29EA415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D9A974B8-7F90-4D16-8A07-66AC56FB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E9645-046F-4AE4-A7ED-4F9C6BA24A83}" type="datetimeFigureOut">
              <a:rPr lang="fr-FR" smtClean="0"/>
              <a:pPr/>
              <a:t>18/11/2021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A2B13CCF-8600-4B91-861E-1D2341244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149C3EBF-4F4F-4620-99F9-5C30C2087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F88E9-D2AE-4ED6-9566-EDC0F7EF19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25322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565F54E-4B6E-49A2-A32A-BB0C85E70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732C2166-9D88-4A89-AA9D-4FC1B56633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AFDA56AB-EE35-4987-8F17-67AC475AF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E9645-046F-4AE4-A7ED-4F9C6BA24A83}" type="datetimeFigureOut">
              <a:rPr lang="fr-FR" smtClean="0"/>
              <a:pPr/>
              <a:t>18/11/2021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5EC21F1F-2FEA-4FEC-93B7-FF7725B1E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BC268EBF-E850-4FCA-95F5-0905AC9A4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F88E9-D2AE-4ED6-9566-EDC0F7EF19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945635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59932F2-1E3F-45E3-866A-26ABFD728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7D29261B-8DC5-4A46-9538-2628184176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B4FBA463-14B3-46B7-9AD1-91FD7477E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E9645-046F-4AE4-A7ED-4F9C6BA24A83}" type="datetimeFigureOut">
              <a:rPr lang="fr-FR" smtClean="0"/>
              <a:pPr/>
              <a:t>18/11/2021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87EC6FBC-AA66-4D22-A413-65B6E5F37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8DAAB28C-0398-45FF-A157-0B26CCFEB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F88E9-D2AE-4ED6-9566-EDC0F7EF19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50866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9F6381B-CE0B-4B73-BFA5-F9FC1FB51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78B60B30-82D7-4FAD-8DDA-F721C97008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4C4CCC8F-9D41-48ED-B5BB-88860F2E62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43965160-094F-4241-9796-C81F00764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E9645-046F-4AE4-A7ED-4F9C6BA24A83}" type="datetimeFigureOut">
              <a:rPr lang="fr-FR" smtClean="0"/>
              <a:pPr/>
              <a:t>18/11/2021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28112476-F18D-4818-9E4C-9CB55B951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BC711DB9-7CC2-431E-80FF-295DB6CA2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F88E9-D2AE-4ED6-9566-EDC0F7EF19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90040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8726E41-0BD4-4917-9942-3580112C9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CEB8E348-2C69-4858-9EEF-84EBC1EC60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4DEA5EE8-CFA4-4EC5-B2A6-170C03B2C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F75FA1FA-F563-48FC-974F-44BBDA731A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1B187F48-CDA5-4207-BB62-A1AE200508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928C172F-A210-46AA-8491-F69E73471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E9645-046F-4AE4-A7ED-4F9C6BA24A83}" type="datetimeFigureOut">
              <a:rPr lang="fr-FR" smtClean="0"/>
              <a:pPr/>
              <a:t>18/11/2021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B6FE721C-C3DA-4924-957A-FD811DA5C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D573B38B-82D8-4082-9742-FBA5220C6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F88E9-D2AE-4ED6-9566-EDC0F7EF19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12268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E0CF8E4-C2D3-4DAD-9A4C-4E484967D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A9E12D40-AACF-4D91-B112-D910AC94E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E9645-046F-4AE4-A7ED-4F9C6BA24A83}" type="datetimeFigureOut">
              <a:rPr lang="fr-FR" smtClean="0"/>
              <a:pPr/>
              <a:t>18/11/2021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89BB6868-773A-470A-88BC-275254BD3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DEE8A5C7-11B4-498F-83E3-666CDF8B3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F88E9-D2AE-4ED6-9566-EDC0F7EF19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24310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63FBB1BA-2302-4CBB-8BA5-9FB1C5619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E9645-046F-4AE4-A7ED-4F9C6BA24A83}" type="datetimeFigureOut">
              <a:rPr lang="fr-FR" smtClean="0"/>
              <a:pPr/>
              <a:t>18/11/2021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90922BF0-40E9-427A-A24E-7E8B0D0BC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1ACC2687-EF71-4DB6-BF63-435A4297D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F88E9-D2AE-4ED6-9566-EDC0F7EF19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86637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4F50623-88AC-4AC4-8E77-B6FF2B92C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D88E4A97-36EC-42CE-AB49-365E9B628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D8AB6A66-9AF5-4CF6-91C9-568865FF3A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79E35245-87D9-4DA1-9768-D4FCB1759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E9645-046F-4AE4-A7ED-4F9C6BA24A83}" type="datetimeFigureOut">
              <a:rPr lang="fr-FR" smtClean="0"/>
              <a:pPr/>
              <a:t>18/11/2021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584FC989-E9CE-4FB0-89B4-0D8006FFF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84487097-B4CC-42E7-9B88-A68BD1367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F88E9-D2AE-4ED6-9566-EDC0F7EF19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31531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39E2D83-75A8-4FBF-9014-61B412414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5397443F-52B0-4DC4-B61D-DBDA25ADEC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FE4D9F24-C181-499F-B220-F0C5E6C674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0B61B4B5-E09C-4888-9D1A-B5F9F1359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E9645-046F-4AE4-A7ED-4F9C6BA24A83}" type="datetimeFigureOut">
              <a:rPr lang="fr-FR" smtClean="0"/>
              <a:pPr/>
              <a:t>18/11/2021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0F466D0C-15CC-4497-831B-6EE230725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FC5D4171-DF10-4CA4-86A5-DDC061B93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F88E9-D2AE-4ED6-9566-EDC0F7EF19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379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A92A8E56-26D1-45FA-9F70-F94D0F48A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B63933A0-C050-45FF-B11B-59CA635B5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7AC9FBEB-8539-4875-883B-6002E1D0A5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E9645-046F-4AE4-A7ED-4F9C6BA24A83}" type="datetimeFigureOut">
              <a:rPr lang="fr-FR" smtClean="0"/>
              <a:pPr/>
              <a:t>18/11/2021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5BB8F185-D28F-4652-AD8D-90A3DF84FC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105B8372-E1BA-486D-A25C-F0467B733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F88E9-D2AE-4ED6-9566-EDC0F7EF19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16820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AF7A9B73-90AE-4D17-BE6B-DED8D5633F0E}"/>
              </a:ext>
            </a:extLst>
          </p:cNvPr>
          <p:cNvSpPr txBox="1"/>
          <p:nvPr/>
        </p:nvSpPr>
        <p:spPr>
          <a:xfrm>
            <a:off x="1995055" y="969818"/>
            <a:ext cx="7453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FF0000"/>
                </a:solidFill>
              </a:rPr>
              <a:t>SE SITUER DANS LE TEMPS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4EAF753A-E576-4C03-9FFB-01D2CD1F14E6}"/>
              </a:ext>
            </a:extLst>
          </p:cNvPr>
          <p:cNvSpPr txBox="1"/>
          <p:nvPr/>
        </p:nvSpPr>
        <p:spPr>
          <a:xfrm>
            <a:off x="1620982" y="2687782"/>
            <a:ext cx="64700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PASSE RECENT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7E6A842E-FAAE-455C-B704-571204560EA5}"/>
              </a:ext>
            </a:extLst>
          </p:cNvPr>
          <p:cNvSpPr txBox="1"/>
          <p:nvPr/>
        </p:nvSpPr>
        <p:spPr>
          <a:xfrm>
            <a:off x="1620982" y="3491346"/>
            <a:ext cx="64700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PRESENT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FE838116-A1DE-490E-A899-8C7DFCB6D7FC}"/>
              </a:ext>
            </a:extLst>
          </p:cNvPr>
          <p:cNvSpPr txBox="1"/>
          <p:nvPr/>
        </p:nvSpPr>
        <p:spPr>
          <a:xfrm>
            <a:off x="1620982" y="4294910"/>
            <a:ext cx="64700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FUTUR PROCHE</a:t>
            </a:r>
          </a:p>
        </p:txBody>
      </p:sp>
    </p:spTree>
    <p:extLst>
      <p:ext uri="{BB962C8B-B14F-4D97-AF65-F5344CB8AC3E}">
        <p14:creationId xmlns:p14="http://schemas.microsoft.com/office/powerpoint/2010/main" xmlns="" val="133933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2430BEE8-0C3F-4BE5-81DB-5CCC577226D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29891" y="1953869"/>
            <a:ext cx="4433454" cy="295026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A50204EF-E139-4D16-B377-1CDEF1F43AB2}"/>
              </a:ext>
            </a:extLst>
          </p:cNvPr>
          <p:cNvSpPr txBox="1"/>
          <p:nvPr/>
        </p:nvSpPr>
        <p:spPr>
          <a:xfrm>
            <a:off x="479686" y="2688693"/>
            <a:ext cx="2831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Elle </a:t>
            </a:r>
            <a:r>
              <a:rPr lang="fr-FR" sz="2800" b="1" dirty="0" smtClean="0"/>
              <a:t>vient de </a:t>
            </a:r>
            <a:r>
              <a:rPr lang="fr-FR" sz="2800" b="1" dirty="0"/>
              <a:t>faire un footing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054DAF72-76FB-46EF-B184-8296FDD1A2D2}"/>
              </a:ext>
            </a:extLst>
          </p:cNvPr>
          <p:cNvSpPr txBox="1"/>
          <p:nvPr/>
        </p:nvSpPr>
        <p:spPr>
          <a:xfrm>
            <a:off x="5043054" y="5541818"/>
            <a:ext cx="2327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Elle se repose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058A68B6-6977-46FB-802C-DDE0F510839B}"/>
              </a:ext>
            </a:extLst>
          </p:cNvPr>
          <p:cNvSpPr txBox="1"/>
          <p:nvPr/>
        </p:nvSpPr>
        <p:spPr>
          <a:xfrm>
            <a:off x="8880765" y="2951946"/>
            <a:ext cx="2105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Elle va courir</a:t>
            </a:r>
          </a:p>
        </p:txBody>
      </p:sp>
    </p:spTree>
    <p:extLst>
      <p:ext uri="{BB962C8B-B14F-4D97-AF65-F5344CB8AC3E}">
        <p14:creationId xmlns:p14="http://schemas.microsoft.com/office/powerpoint/2010/main" xmlns="" val="127037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D4C55F02-72E8-46CF-BE14-DB9B471E47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34655" y="2008910"/>
            <a:ext cx="4294946" cy="282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8845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D4C55F02-72E8-46CF-BE14-DB9B471E47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34655" y="2008910"/>
            <a:ext cx="4294946" cy="282195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20F707F8-499E-411C-8BD5-E26CB23DA034}"/>
              </a:ext>
            </a:extLst>
          </p:cNvPr>
          <p:cNvSpPr txBox="1"/>
          <p:nvPr/>
        </p:nvSpPr>
        <p:spPr>
          <a:xfrm>
            <a:off x="858982" y="2688693"/>
            <a:ext cx="24522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Il vient de rater le bus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30C6D4FB-6AAC-4494-831B-84C43C51557F}"/>
              </a:ext>
            </a:extLst>
          </p:cNvPr>
          <p:cNvSpPr txBox="1"/>
          <p:nvPr/>
        </p:nvSpPr>
        <p:spPr>
          <a:xfrm>
            <a:off x="5043054" y="5541818"/>
            <a:ext cx="2327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Il court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D9112531-34A2-42BC-B79A-F1E12AD8C9AB}"/>
              </a:ext>
            </a:extLst>
          </p:cNvPr>
          <p:cNvSpPr txBox="1"/>
          <p:nvPr/>
        </p:nvSpPr>
        <p:spPr>
          <a:xfrm>
            <a:off x="8853021" y="2473248"/>
            <a:ext cx="21058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Il va attendre un autre bus</a:t>
            </a:r>
          </a:p>
        </p:txBody>
      </p:sp>
    </p:spTree>
    <p:extLst>
      <p:ext uri="{BB962C8B-B14F-4D97-AF65-F5344CB8AC3E}">
        <p14:creationId xmlns:p14="http://schemas.microsoft.com/office/powerpoint/2010/main" xmlns="" val="1548990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41507C47-8197-4BDF-BC89-30B88E26291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9525" y="890587"/>
            <a:ext cx="4552950" cy="507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9900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FAA0C057-2C1E-4E45-9980-50472E71B4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73840" y="2533525"/>
            <a:ext cx="7632160" cy="2835664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4ED216EB-4844-40A3-8DA2-EA9B81E57BBD}"/>
              </a:ext>
            </a:extLst>
          </p:cNvPr>
          <p:cNvSpPr txBox="1"/>
          <p:nvPr/>
        </p:nvSpPr>
        <p:spPr>
          <a:xfrm>
            <a:off x="3049694" y="2533525"/>
            <a:ext cx="594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1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9B27E4AE-9124-4A1E-BDCF-9B6A68156ACD}"/>
              </a:ext>
            </a:extLst>
          </p:cNvPr>
          <p:cNvSpPr txBox="1"/>
          <p:nvPr/>
        </p:nvSpPr>
        <p:spPr>
          <a:xfrm>
            <a:off x="5973003" y="1948750"/>
            <a:ext cx="594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2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CEA29D93-84E0-42AA-9447-3EB2B6DFBE6F}"/>
              </a:ext>
            </a:extLst>
          </p:cNvPr>
          <p:cNvSpPr txBox="1"/>
          <p:nvPr/>
        </p:nvSpPr>
        <p:spPr>
          <a:xfrm>
            <a:off x="8896312" y="2546964"/>
            <a:ext cx="594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xmlns="" val="404046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FAA0C057-2C1E-4E45-9980-50472E71B4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73840" y="2533525"/>
            <a:ext cx="7632160" cy="2835664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4ED216EB-4844-40A3-8DA2-EA9B81E57BBD}"/>
              </a:ext>
            </a:extLst>
          </p:cNvPr>
          <p:cNvSpPr txBox="1"/>
          <p:nvPr/>
        </p:nvSpPr>
        <p:spPr>
          <a:xfrm>
            <a:off x="3049694" y="2533525"/>
            <a:ext cx="594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1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9B27E4AE-9124-4A1E-BDCF-9B6A68156ACD}"/>
              </a:ext>
            </a:extLst>
          </p:cNvPr>
          <p:cNvSpPr txBox="1"/>
          <p:nvPr/>
        </p:nvSpPr>
        <p:spPr>
          <a:xfrm>
            <a:off x="5973003" y="1948750"/>
            <a:ext cx="594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2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CEA29D93-84E0-42AA-9447-3EB2B6DFBE6F}"/>
              </a:ext>
            </a:extLst>
          </p:cNvPr>
          <p:cNvSpPr txBox="1"/>
          <p:nvPr/>
        </p:nvSpPr>
        <p:spPr>
          <a:xfrm>
            <a:off x="8896312" y="2546964"/>
            <a:ext cx="594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3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CE63D212-238F-464F-A7CE-056A7A572A6A}"/>
              </a:ext>
            </a:extLst>
          </p:cNvPr>
          <p:cNvSpPr txBox="1"/>
          <p:nvPr/>
        </p:nvSpPr>
        <p:spPr>
          <a:xfrm>
            <a:off x="1842655" y="5583382"/>
            <a:ext cx="2105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Il va manger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74BF0670-8057-44BE-8DAB-B63755C733DA}"/>
              </a:ext>
            </a:extLst>
          </p:cNvPr>
          <p:cNvSpPr txBox="1"/>
          <p:nvPr/>
        </p:nvSpPr>
        <p:spPr>
          <a:xfrm>
            <a:off x="5217083" y="5566275"/>
            <a:ext cx="2105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Il mange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9F827931-B690-4329-8383-67666BB0A6F0}"/>
              </a:ext>
            </a:extLst>
          </p:cNvPr>
          <p:cNvSpPr txBox="1"/>
          <p:nvPr/>
        </p:nvSpPr>
        <p:spPr>
          <a:xfrm>
            <a:off x="7843366" y="5566275"/>
            <a:ext cx="29770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Il vient de manger</a:t>
            </a:r>
          </a:p>
        </p:txBody>
      </p:sp>
    </p:spTree>
    <p:extLst>
      <p:ext uri="{BB962C8B-B14F-4D97-AF65-F5344CB8AC3E}">
        <p14:creationId xmlns:p14="http://schemas.microsoft.com/office/powerpoint/2010/main" xmlns="" val="305165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4ED216EB-4844-40A3-8DA2-EA9B81E57BBD}"/>
              </a:ext>
            </a:extLst>
          </p:cNvPr>
          <p:cNvSpPr txBox="1"/>
          <p:nvPr/>
        </p:nvSpPr>
        <p:spPr>
          <a:xfrm>
            <a:off x="3049694" y="2533525"/>
            <a:ext cx="594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1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9B27E4AE-9124-4A1E-BDCF-9B6A68156ACD}"/>
              </a:ext>
            </a:extLst>
          </p:cNvPr>
          <p:cNvSpPr txBox="1"/>
          <p:nvPr/>
        </p:nvSpPr>
        <p:spPr>
          <a:xfrm>
            <a:off x="5973003" y="1948750"/>
            <a:ext cx="594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2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CEA29D93-84E0-42AA-9447-3EB2B6DFBE6F}"/>
              </a:ext>
            </a:extLst>
          </p:cNvPr>
          <p:cNvSpPr txBox="1"/>
          <p:nvPr/>
        </p:nvSpPr>
        <p:spPr>
          <a:xfrm>
            <a:off x="8896312" y="2546964"/>
            <a:ext cx="594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3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xmlns="" id="{BB9CD7FF-37B1-4921-989F-C552B36153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13456" y="2634767"/>
            <a:ext cx="5482856" cy="2182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2475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4ED216EB-4844-40A3-8DA2-EA9B81E57BBD}"/>
              </a:ext>
            </a:extLst>
          </p:cNvPr>
          <p:cNvSpPr txBox="1"/>
          <p:nvPr/>
        </p:nvSpPr>
        <p:spPr>
          <a:xfrm>
            <a:off x="3049694" y="2533525"/>
            <a:ext cx="594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1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9B27E4AE-9124-4A1E-BDCF-9B6A68156ACD}"/>
              </a:ext>
            </a:extLst>
          </p:cNvPr>
          <p:cNvSpPr txBox="1"/>
          <p:nvPr/>
        </p:nvSpPr>
        <p:spPr>
          <a:xfrm>
            <a:off x="5973003" y="1948750"/>
            <a:ext cx="594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2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CEA29D93-84E0-42AA-9447-3EB2B6DFBE6F}"/>
              </a:ext>
            </a:extLst>
          </p:cNvPr>
          <p:cNvSpPr txBox="1"/>
          <p:nvPr/>
        </p:nvSpPr>
        <p:spPr>
          <a:xfrm>
            <a:off x="8896312" y="2546964"/>
            <a:ext cx="594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3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xmlns="" id="{BB9CD7FF-37B1-4921-989F-C552B36153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13456" y="2634767"/>
            <a:ext cx="5482856" cy="2182990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372C46FA-0F28-4A6C-B5F3-C118368C21BE}"/>
              </a:ext>
            </a:extLst>
          </p:cNvPr>
          <p:cNvSpPr txBox="1"/>
          <p:nvPr/>
        </p:nvSpPr>
        <p:spPr>
          <a:xfrm>
            <a:off x="2840183" y="5306291"/>
            <a:ext cx="21058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Elle va jouer au foot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xmlns="" id="{7FE10242-DB19-4295-9906-FC48E19F462C}"/>
              </a:ext>
            </a:extLst>
          </p:cNvPr>
          <p:cNvSpPr txBox="1"/>
          <p:nvPr/>
        </p:nvSpPr>
        <p:spPr>
          <a:xfrm>
            <a:off x="5043055" y="5306290"/>
            <a:ext cx="21058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Elle joue au foot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xmlns="" id="{24DA2F3D-551C-4FAD-B25C-D95B90FBDF79}"/>
              </a:ext>
            </a:extLst>
          </p:cNvPr>
          <p:cNvSpPr txBox="1"/>
          <p:nvPr/>
        </p:nvSpPr>
        <p:spPr>
          <a:xfrm>
            <a:off x="7245927" y="5306289"/>
            <a:ext cx="21058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Elle vient de jouer au foot</a:t>
            </a:r>
          </a:p>
        </p:txBody>
      </p:sp>
    </p:spTree>
    <p:extLst>
      <p:ext uri="{BB962C8B-B14F-4D97-AF65-F5344CB8AC3E}">
        <p14:creationId xmlns:p14="http://schemas.microsoft.com/office/powerpoint/2010/main" xmlns="" val="316870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7687CB70-A069-4D99-8E78-D90CA9C74F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25636" y="2196378"/>
            <a:ext cx="4170219" cy="296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6980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7687CB70-A069-4D99-8E78-D90CA9C74F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25636" y="2196378"/>
            <a:ext cx="4170219" cy="296305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F8E46831-BA10-454E-966E-138B2E3B1C0F}"/>
              </a:ext>
            </a:extLst>
          </p:cNvPr>
          <p:cNvSpPr txBox="1"/>
          <p:nvPr/>
        </p:nvSpPr>
        <p:spPr>
          <a:xfrm>
            <a:off x="5043055" y="5541818"/>
            <a:ext cx="2105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Elle dort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8FAFF91D-75A0-4678-B332-ACFADF18AC01}"/>
              </a:ext>
            </a:extLst>
          </p:cNvPr>
          <p:cNvSpPr txBox="1"/>
          <p:nvPr/>
        </p:nvSpPr>
        <p:spPr>
          <a:xfrm>
            <a:off x="8880765" y="2951946"/>
            <a:ext cx="21058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Elle va se réveiller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08F9D264-E97D-4724-BE3D-6A5B657A24A7}"/>
              </a:ext>
            </a:extLst>
          </p:cNvPr>
          <p:cNvSpPr txBox="1"/>
          <p:nvPr/>
        </p:nvSpPr>
        <p:spPr>
          <a:xfrm>
            <a:off x="1205345" y="2688693"/>
            <a:ext cx="21058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Elle vient de travailler dur</a:t>
            </a:r>
          </a:p>
        </p:txBody>
      </p:sp>
    </p:spTree>
    <p:extLst>
      <p:ext uri="{BB962C8B-B14F-4D97-AF65-F5344CB8AC3E}">
        <p14:creationId xmlns:p14="http://schemas.microsoft.com/office/powerpoint/2010/main" xmlns="" val="34980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2430BEE8-0C3F-4BE5-81DB-5CCC577226D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29891" y="1953869"/>
            <a:ext cx="4433454" cy="2950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6356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83</Words>
  <Application>Microsoft Office PowerPoint</Application>
  <PresentationFormat>Personnalisé</PresentationFormat>
  <Paragraphs>31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 Cazes</dc:creator>
  <cp:lastModifiedBy>julie.cazes2</cp:lastModifiedBy>
  <cp:revision>4</cp:revision>
  <dcterms:created xsi:type="dcterms:W3CDTF">2020-12-03T11:04:11Z</dcterms:created>
  <dcterms:modified xsi:type="dcterms:W3CDTF">2021-11-18T14:50:36Z</dcterms:modified>
</cp:coreProperties>
</file>