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74E53F-82EE-4C76-93DA-19852F4ED7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2E5601-8DDE-4564-92FF-DA7435DBBE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3083D4-8897-4FE9-B514-FD0433485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2395-70EC-4566-AB71-57E581602BB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001519-8BBD-43A3-97C6-8D07E69A2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F6C955-37CD-4EEB-9381-B4E7F58FF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11CC-830F-44E0-8321-CDCFAB1EFC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1291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3BC399-6CF2-485B-AB53-DBCD9D2BE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95D6583-9906-4A95-8EFC-585DC4769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8E71E9-E5C1-4C6F-BFD9-265A048BE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2395-70EC-4566-AB71-57E581602BB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F67619-0063-4C42-AE62-EC41AADC3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DF6725-AD3A-4114-8A49-EFA6E286F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11CC-830F-44E0-8321-CDCFAB1EFC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5080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5B6D1AD-4E72-40FA-9405-3CA292E044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3ABCAF6-FB93-48E8-85B7-B2B81B7211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C7AF53-4CA8-42A7-8E69-303C2F8F5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2395-70EC-4566-AB71-57E581602BB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32DF23-DBFA-48E9-87F2-069750087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4F485E-8DD9-43D9-BBFC-73D3AE5CC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11CC-830F-44E0-8321-CDCFAB1EFC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2752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F9F725-C3A5-492D-9750-7490325E5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D3695F-7CCC-4E72-A908-1E0D17D27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F417B9-C277-4509-8C7B-50C33632E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2395-70EC-4566-AB71-57E581602BB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D3F047-FDBD-435B-8DCA-06ECF898A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92E796-584F-47B0-9051-97CB3A383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11CC-830F-44E0-8321-CDCFAB1EFC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9182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B3937E-A92B-40C8-8BF2-78195FE93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BE671B-A5AF-425A-BD06-186A8C89C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E561F8-27C2-47D7-A05D-7FF7C725C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2395-70EC-4566-AB71-57E581602BB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DB9F8F-7EFE-4E5D-85D9-1DA9A3201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C0C63E-F366-4E77-B2D0-7A91ACD3A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11CC-830F-44E0-8321-CDCFAB1EFC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735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71C3AE-0B03-4346-AB3D-14C69967A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3EC084-B2CD-4583-B347-753C8DF515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8AB16D8-4C98-4995-BCF2-79B629D69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39F9F92-1BB1-44A2-827E-EC1BEF646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2395-70EC-4566-AB71-57E581602BB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018F5F4-1ACB-4843-9E02-F12B57DC0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9F4D7A8-2D62-4E4A-9F3B-DB46A0AF6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11CC-830F-44E0-8321-CDCFAB1EFC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578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8579DB-3E46-4D82-9088-BB3C181A5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48C34A8-3628-41CA-A225-859321FF4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8B14083-F101-4747-BA4E-7E527A069A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AEC7CD2-A567-44D0-B6B9-32C048283D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9EC5CC1-1186-4A88-B366-2C196ECB17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C36DEE8-93D6-4B3D-AAD4-DF4F9E240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2395-70EC-4566-AB71-57E581602BB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FDE242-726A-456C-9600-E705DAF71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2AEDC8C-9EEB-493E-8773-198D28CCF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11CC-830F-44E0-8321-CDCFAB1EFC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420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211C62-35FB-46F1-936F-9F3972FA5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38C68FB-E01F-44A9-9DDA-844C2BDB4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2395-70EC-4566-AB71-57E581602BB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D8AD561-B869-42C9-BC99-BAC6C39E3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56427D8-1C15-4ECF-8E27-413C16D1C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11CC-830F-44E0-8321-CDCFAB1EFC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839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E5BF04B-C2D5-422B-B661-A89854804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2395-70EC-4566-AB71-57E581602BB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1BF755E-3923-40B6-80C8-40C6AD48D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9FE2A4A-E62B-4515-9ED7-460FD3ECB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11CC-830F-44E0-8321-CDCFAB1EFC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6294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EE8A2C-0B86-4D28-8385-111E1B4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4E8733-B02F-42F1-B1D9-6C5A02959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CB39BFD-5B36-46EA-B7B2-312ACA2D2C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1F1236-1BC9-4481-8970-376A610DD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2395-70EC-4566-AB71-57E581602BB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B44B97A-2821-4D04-950C-F72EC90F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ABE61C-760C-48C6-B6E1-0ECE7EA80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11CC-830F-44E0-8321-CDCFAB1EFC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5342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D296A3-14F0-45A0-A02B-75C1616B5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7026D50-18B5-489B-A709-04BBF12CFD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C6F4A8E-7BC2-4AE0-A34C-6D014C828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D1F58B7-D5C9-40B8-9E0C-F0738C6CF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2395-70EC-4566-AB71-57E581602BB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28CADBC-7368-48D3-B8CD-BE2664F0D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9442187-A365-4113-97AD-226953FED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A11CC-830F-44E0-8321-CDCFAB1EFC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3308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7DC0E71-84BA-441C-B049-7FE046CE3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DE65B5-B595-4419-BA6C-4090C42DBE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E57EA0-9B73-4AB5-9E40-E3679C2A8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F2395-70EC-4566-AB71-57E581602BB7}" type="datetimeFigureOut">
              <a:rPr lang="fr-FR" smtClean="0"/>
              <a:t>29/09/2021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17C5F5-A0E0-48F7-96A1-B5BB8FEE33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3F6FEC-3C12-4839-A0FC-C1DF7C2E8F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A11CC-830F-44E0-8321-CDCFAB1EFC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7070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740D628-CA4B-4DE2-923E-662D2C5D0FED}"/>
              </a:ext>
            </a:extLst>
          </p:cNvPr>
          <p:cNvSpPr txBox="1"/>
          <p:nvPr/>
        </p:nvSpPr>
        <p:spPr>
          <a:xfrm>
            <a:off x="2396836" y="674361"/>
            <a:ext cx="6802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</a:rPr>
              <a:t>PRESENTEZ CETTE PERSONNE</a:t>
            </a:r>
          </a:p>
          <a:p>
            <a:pPr algn="ctr"/>
            <a:r>
              <a:rPr lang="fr-FR" sz="3600" i="1" dirty="0"/>
              <a:t>C’est / il – elle est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344881E-1057-41F4-BCC6-7410DAE3240C}"/>
              </a:ext>
            </a:extLst>
          </p:cNvPr>
          <p:cNvSpPr txBox="1"/>
          <p:nvPr/>
        </p:nvSpPr>
        <p:spPr>
          <a:xfrm>
            <a:off x="1122218" y="2286000"/>
            <a:ext cx="4225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solidFill>
                  <a:srgbClr val="0070C0"/>
                </a:solidFill>
              </a:rPr>
              <a:t>Lisa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D2F9F03-0F5C-4F42-A41D-EF72448FD743}"/>
              </a:ext>
            </a:extLst>
          </p:cNvPr>
          <p:cNvSpPr txBox="1"/>
          <p:nvPr/>
        </p:nvSpPr>
        <p:spPr>
          <a:xfrm>
            <a:off x="1427018" y="3510172"/>
            <a:ext cx="4225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canadienne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8841CD6-D4B7-495A-95A9-1C5E3F0424A9}"/>
              </a:ext>
            </a:extLst>
          </p:cNvPr>
          <p:cNvSpPr txBox="1"/>
          <p:nvPr/>
        </p:nvSpPr>
        <p:spPr>
          <a:xfrm>
            <a:off x="6664037" y="2802286"/>
            <a:ext cx="4225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très sympathique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2DEC6FB-E70C-4950-83BD-948833DD9229}"/>
              </a:ext>
            </a:extLst>
          </p:cNvPr>
          <p:cNvSpPr txBox="1"/>
          <p:nvPr/>
        </p:nvSpPr>
        <p:spPr>
          <a:xfrm>
            <a:off x="7245928" y="5365364"/>
            <a:ext cx="4225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ma sœur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AB3A266-5E5E-49AA-9D36-CDEC24B01A19}"/>
              </a:ext>
            </a:extLst>
          </p:cNvPr>
          <p:cNvSpPr txBox="1"/>
          <p:nvPr/>
        </p:nvSpPr>
        <p:spPr>
          <a:xfrm>
            <a:off x="2189017" y="5599003"/>
            <a:ext cx="4225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psychologue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4185DE9-D504-4CCE-B057-0D2A18F87EF4}"/>
              </a:ext>
            </a:extLst>
          </p:cNvPr>
          <p:cNvSpPr txBox="1"/>
          <p:nvPr/>
        </p:nvSpPr>
        <p:spPr>
          <a:xfrm>
            <a:off x="7869381" y="4083825"/>
            <a:ext cx="4225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Faire du roller</a:t>
            </a:r>
          </a:p>
        </p:txBody>
      </p:sp>
      <p:sp>
        <p:nvSpPr>
          <p:cNvPr id="4" name="Cœur 3">
            <a:extLst>
              <a:ext uri="{FF2B5EF4-FFF2-40B4-BE49-F238E27FC236}">
                <a16:creationId xmlns:a16="http://schemas.microsoft.com/office/drawing/2014/main" id="{2EB31BC6-9B2C-405D-9005-CCA154F12767}"/>
              </a:ext>
            </a:extLst>
          </p:cNvPr>
          <p:cNvSpPr/>
          <p:nvPr/>
        </p:nvSpPr>
        <p:spPr>
          <a:xfrm>
            <a:off x="7245928" y="4240015"/>
            <a:ext cx="512618" cy="395506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6366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344881E-1057-41F4-BCC6-7410DAE3240C}"/>
              </a:ext>
            </a:extLst>
          </p:cNvPr>
          <p:cNvSpPr txBox="1"/>
          <p:nvPr/>
        </p:nvSpPr>
        <p:spPr>
          <a:xfrm>
            <a:off x="1122218" y="2286000"/>
            <a:ext cx="4225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solidFill>
                  <a:srgbClr val="0070C0"/>
                </a:solidFill>
              </a:rPr>
              <a:t>Le directeur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D2F9F03-0F5C-4F42-A41D-EF72448FD743}"/>
              </a:ext>
            </a:extLst>
          </p:cNvPr>
          <p:cNvSpPr txBox="1"/>
          <p:nvPr/>
        </p:nvSpPr>
        <p:spPr>
          <a:xfrm>
            <a:off x="1427018" y="3510172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le père de mon ami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8841CD6-D4B7-495A-95A9-1C5E3F0424A9}"/>
              </a:ext>
            </a:extLst>
          </p:cNvPr>
          <p:cNvSpPr txBox="1"/>
          <p:nvPr/>
        </p:nvSpPr>
        <p:spPr>
          <a:xfrm>
            <a:off x="7086599" y="4213969"/>
            <a:ext cx="4225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autoritaire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2DEC6FB-E70C-4950-83BD-948833DD9229}"/>
              </a:ext>
            </a:extLst>
          </p:cNvPr>
          <p:cNvSpPr txBox="1"/>
          <p:nvPr/>
        </p:nvSpPr>
        <p:spPr>
          <a:xfrm>
            <a:off x="5874325" y="2338488"/>
            <a:ext cx="4225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franco-italien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AB3A266-5E5E-49AA-9D36-CDEC24B01A19}"/>
              </a:ext>
            </a:extLst>
          </p:cNvPr>
          <p:cNvSpPr txBox="1"/>
          <p:nvPr/>
        </p:nvSpPr>
        <p:spPr>
          <a:xfrm>
            <a:off x="2459181" y="5626712"/>
            <a:ext cx="5043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Manger au restaurant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9CCDF7E-8B4B-4B41-9DF6-17A33D1908C6}"/>
              </a:ext>
            </a:extLst>
          </p:cNvPr>
          <p:cNvSpPr txBox="1"/>
          <p:nvPr/>
        </p:nvSpPr>
        <p:spPr>
          <a:xfrm>
            <a:off x="2396836" y="674361"/>
            <a:ext cx="6802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</a:rPr>
              <a:t>PRESENTEZ CETTE PERSONNE</a:t>
            </a:r>
          </a:p>
          <a:p>
            <a:pPr algn="ctr"/>
            <a:r>
              <a:rPr lang="fr-FR" sz="3600" i="1" dirty="0"/>
              <a:t>C’est / il – elle est</a:t>
            </a:r>
          </a:p>
        </p:txBody>
      </p:sp>
      <p:sp>
        <p:nvSpPr>
          <p:cNvPr id="8" name="Cœur 7">
            <a:extLst>
              <a:ext uri="{FF2B5EF4-FFF2-40B4-BE49-F238E27FC236}">
                <a16:creationId xmlns:a16="http://schemas.microsoft.com/office/drawing/2014/main" id="{93557EFC-E9F3-495E-A130-47FF866808C1}"/>
              </a:ext>
            </a:extLst>
          </p:cNvPr>
          <p:cNvSpPr/>
          <p:nvPr/>
        </p:nvSpPr>
        <p:spPr>
          <a:xfrm>
            <a:off x="1946563" y="5782902"/>
            <a:ext cx="512618" cy="395506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Cœur 9">
            <a:extLst>
              <a:ext uri="{FF2B5EF4-FFF2-40B4-BE49-F238E27FC236}">
                <a16:creationId xmlns:a16="http://schemas.microsoft.com/office/drawing/2014/main" id="{5DC82147-6EC7-4E49-B3EA-1E243C247251}"/>
              </a:ext>
            </a:extLst>
          </p:cNvPr>
          <p:cNvSpPr/>
          <p:nvPr/>
        </p:nvSpPr>
        <p:spPr>
          <a:xfrm>
            <a:off x="1281545" y="5782902"/>
            <a:ext cx="512618" cy="395506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123110F-6AC6-42F1-9CC4-74334346A544}"/>
              </a:ext>
            </a:extLst>
          </p:cNvPr>
          <p:cNvSpPr txBox="1"/>
          <p:nvPr/>
        </p:nvSpPr>
        <p:spPr>
          <a:xfrm>
            <a:off x="7862453" y="3090684"/>
            <a:ext cx="4225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50 ans</a:t>
            </a:r>
          </a:p>
        </p:txBody>
      </p:sp>
    </p:spTree>
    <p:extLst>
      <p:ext uri="{BB962C8B-B14F-4D97-AF65-F5344CB8AC3E}">
        <p14:creationId xmlns:p14="http://schemas.microsoft.com/office/powerpoint/2010/main" val="1201759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344881E-1057-41F4-BCC6-7410DAE3240C}"/>
              </a:ext>
            </a:extLst>
          </p:cNvPr>
          <p:cNvSpPr txBox="1"/>
          <p:nvPr/>
        </p:nvSpPr>
        <p:spPr>
          <a:xfrm>
            <a:off x="1122218" y="2286000"/>
            <a:ext cx="4225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solidFill>
                  <a:srgbClr val="0070C0"/>
                </a:solidFill>
              </a:rPr>
              <a:t>Madame </a:t>
            </a:r>
            <a:r>
              <a:rPr lang="fr-FR" sz="4000" dirty="0" err="1">
                <a:solidFill>
                  <a:srgbClr val="0070C0"/>
                </a:solidFill>
              </a:rPr>
              <a:t>Carrion</a:t>
            </a:r>
            <a:endParaRPr lang="fr-FR" sz="4000" dirty="0">
              <a:solidFill>
                <a:srgbClr val="0070C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D2F9F03-0F5C-4F42-A41D-EF72448FD743}"/>
              </a:ext>
            </a:extLst>
          </p:cNvPr>
          <p:cNvSpPr txBox="1"/>
          <p:nvPr/>
        </p:nvSpPr>
        <p:spPr>
          <a:xfrm>
            <a:off x="5056908" y="2823305"/>
            <a:ext cx="60128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une professeure dynamique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8841CD6-D4B7-495A-95A9-1C5E3F0424A9}"/>
              </a:ext>
            </a:extLst>
          </p:cNvPr>
          <p:cNvSpPr txBox="1"/>
          <p:nvPr/>
        </p:nvSpPr>
        <p:spPr>
          <a:xfrm>
            <a:off x="1274617" y="3942501"/>
            <a:ext cx="4225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efficace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2DEC6FB-E70C-4950-83BD-948833DD9229}"/>
              </a:ext>
            </a:extLst>
          </p:cNvPr>
          <p:cNvSpPr txBox="1"/>
          <p:nvPr/>
        </p:nvSpPr>
        <p:spPr>
          <a:xfrm>
            <a:off x="7509164" y="3890911"/>
            <a:ext cx="4225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française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AB3A266-5E5E-49AA-9D36-CDEC24B01A19}"/>
              </a:ext>
            </a:extLst>
          </p:cNvPr>
          <p:cNvSpPr txBox="1"/>
          <p:nvPr/>
        </p:nvSpPr>
        <p:spPr>
          <a:xfrm>
            <a:off x="2341417" y="5537378"/>
            <a:ext cx="4225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Les chats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9CCDF7E-8B4B-4B41-9DF6-17A33D1908C6}"/>
              </a:ext>
            </a:extLst>
          </p:cNvPr>
          <p:cNvSpPr txBox="1"/>
          <p:nvPr/>
        </p:nvSpPr>
        <p:spPr>
          <a:xfrm>
            <a:off x="2396836" y="674361"/>
            <a:ext cx="6802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</a:rPr>
              <a:t>PRESENTEZ CETTE PERSONNE</a:t>
            </a:r>
          </a:p>
          <a:p>
            <a:pPr algn="ctr"/>
            <a:r>
              <a:rPr lang="fr-FR" sz="3600" i="1" dirty="0"/>
              <a:t>C’est / il – elle est</a:t>
            </a:r>
          </a:p>
        </p:txBody>
      </p:sp>
      <p:sp>
        <p:nvSpPr>
          <p:cNvPr id="8" name="Cœur 7">
            <a:extLst>
              <a:ext uri="{FF2B5EF4-FFF2-40B4-BE49-F238E27FC236}">
                <a16:creationId xmlns:a16="http://schemas.microsoft.com/office/drawing/2014/main" id="{43D1FDB8-A417-4599-978D-0541982B2976}"/>
              </a:ext>
            </a:extLst>
          </p:cNvPr>
          <p:cNvSpPr/>
          <p:nvPr/>
        </p:nvSpPr>
        <p:spPr>
          <a:xfrm>
            <a:off x="1676399" y="5755193"/>
            <a:ext cx="512618" cy="395506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0BA54C0F-776E-48EF-AAAB-5630C1FAB93E}"/>
              </a:ext>
            </a:extLst>
          </p:cNvPr>
          <p:cNvCxnSpPr/>
          <p:nvPr/>
        </p:nvCxnSpPr>
        <p:spPr>
          <a:xfrm>
            <a:off x="1676399" y="5599003"/>
            <a:ext cx="512618" cy="584636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4E3C5D0-8413-435A-A26B-3C5F25F7E188}"/>
              </a:ext>
            </a:extLst>
          </p:cNvPr>
          <p:cNvCxnSpPr/>
          <p:nvPr/>
        </p:nvCxnSpPr>
        <p:spPr>
          <a:xfrm flipH="1">
            <a:off x="1773382" y="5599002"/>
            <a:ext cx="415635" cy="584637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6E87273E-DF13-489E-8C99-7C3B27D0E38D}"/>
              </a:ext>
            </a:extLst>
          </p:cNvPr>
          <p:cNvSpPr txBox="1"/>
          <p:nvPr/>
        </p:nvSpPr>
        <p:spPr>
          <a:xfrm>
            <a:off x="5624946" y="4891116"/>
            <a:ext cx="50014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Une fille = Marie</a:t>
            </a:r>
          </a:p>
        </p:txBody>
      </p:sp>
    </p:spTree>
    <p:extLst>
      <p:ext uri="{BB962C8B-B14F-4D97-AF65-F5344CB8AC3E}">
        <p14:creationId xmlns:p14="http://schemas.microsoft.com/office/powerpoint/2010/main" val="42440295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64</Words>
  <Application>Microsoft Office PowerPoint</Application>
  <PresentationFormat>Grand écran</PresentationFormat>
  <Paragraphs>24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 Cazes</dc:creator>
  <cp:lastModifiedBy>Julie Cazes</cp:lastModifiedBy>
  <cp:revision>2</cp:revision>
  <dcterms:created xsi:type="dcterms:W3CDTF">2020-11-05T11:05:18Z</dcterms:created>
  <dcterms:modified xsi:type="dcterms:W3CDTF">2021-09-29T17:18:52Z</dcterms:modified>
</cp:coreProperties>
</file>