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94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05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3816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030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688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121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888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59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07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46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12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71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92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75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08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82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6516-AAC1-4675-A4A1-42087C54338A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8E63C7-2E49-41AC-B25F-2952F72A2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17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Commentaires sur les exposés - présentations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1033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Engagement et interactions dans la présentation +++ (s’adresser au public, le faire participer, le convaincre)</a:t>
            </a:r>
          </a:p>
          <a:p>
            <a:r>
              <a:rPr lang="fr-FR" sz="2400" dirty="0" smtClean="0"/>
              <a:t>Expliquer des expressions compliquées ou spécifique au contexte.</a:t>
            </a:r>
          </a:p>
          <a:p>
            <a:r>
              <a:rPr lang="fr-FR" sz="2400" u="sng" dirty="0" smtClean="0"/>
              <a:t>Améliorer les </a:t>
            </a:r>
            <a:r>
              <a:rPr lang="fr-FR" sz="2400" u="sng" dirty="0" err="1" smtClean="0"/>
              <a:t>ppt</a:t>
            </a:r>
            <a:r>
              <a:rPr lang="fr-FR" sz="2400" u="sng" dirty="0" smtClean="0"/>
              <a:t>: </a:t>
            </a:r>
          </a:p>
          <a:p>
            <a:pPr marL="0" indent="0">
              <a:buNone/>
            </a:pPr>
            <a:r>
              <a:rPr lang="fr-FR" sz="2400" dirty="0" smtClean="0"/>
              <a:t>- Quelques informations précises (dates et chiffres, phrases ou expressions claires) et quelques illustrations.</a:t>
            </a:r>
          </a:p>
          <a:p>
            <a:pPr>
              <a:buFontTx/>
              <a:buChar char="-"/>
            </a:pPr>
            <a:r>
              <a:rPr lang="fr-FR" sz="2400" dirty="0" smtClean="0"/>
              <a:t>Utiliser le contenu du </a:t>
            </a:r>
            <a:r>
              <a:rPr lang="fr-FR" sz="2400" dirty="0" err="1" smtClean="0"/>
              <a:t>ppt</a:t>
            </a:r>
            <a:r>
              <a:rPr lang="fr-FR" sz="2400" dirty="0" smtClean="0"/>
              <a:t>, le montrer, l’intégrer dans son exposé.</a:t>
            </a:r>
          </a:p>
        </p:txBody>
      </p:sp>
    </p:spTree>
    <p:extLst>
      <p:ext uri="{BB962C8B-B14F-4D97-AF65-F5344CB8AC3E}">
        <p14:creationId xmlns:p14="http://schemas.microsoft.com/office/powerpoint/2010/main" val="416362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Commentaires sur les exposés - construction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975448" y="2325957"/>
            <a:ext cx="10118785" cy="4351338"/>
          </a:xfrm>
        </p:spPr>
        <p:txBody>
          <a:bodyPr>
            <a:normAutofit/>
          </a:bodyPr>
          <a:lstStyle/>
          <a:p>
            <a:r>
              <a:rPr lang="fr-FR" sz="2400" u="sng" dirty="0" smtClean="0"/>
              <a:t>Travail en groupes</a:t>
            </a:r>
            <a:r>
              <a:rPr lang="fr-FR" sz="2400" dirty="0" smtClean="0"/>
              <a:t>: les parties de chacun doivent être </a:t>
            </a:r>
            <a:r>
              <a:rPr lang="fr-FR" sz="2400" b="1" dirty="0" smtClean="0"/>
              <a:t>complémentaires</a:t>
            </a:r>
            <a:r>
              <a:rPr lang="fr-FR" sz="2400" u="sng" dirty="0" smtClean="0"/>
              <a:t>. </a:t>
            </a:r>
          </a:p>
          <a:p>
            <a:pPr marL="0" indent="0">
              <a:buNone/>
            </a:pPr>
            <a:r>
              <a:rPr lang="fr-FR" sz="2400" dirty="0" smtClean="0"/>
              <a:t>Organiser les parties avant la préparation et contrôler quand chaque étudiant est prêt pour supprimer les répétions, vérifier l’équilibre entre les parties.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u="sng" dirty="0" smtClean="0"/>
              <a:t>Présenter le plan </a:t>
            </a:r>
            <a:r>
              <a:rPr lang="fr-FR" sz="2400" dirty="0" smtClean="0"/>
              <a:t>en introduction et respecter les titres des parties.</a:t>
            </a:r>
            <a:endParaRPr lang="fr-FR" sz="2400" u="sng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775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87" y="348065"/>
            <a:ext cx="8911687" cy="1280890"/>
          </a:xfrm>
        </p:spPr>
        <p:txBody>
          <a:bodyPr/>
          <a:lstStyle/>
          <a:p>
            <a:r>
              <a:rPr lang="fr-FR" dirty="0" smtClean="0"/>
              <a:t>Commentaires sur les exposés – langue orale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260121" y="1851505"/>
            <a:ext cx="9352471" cy="5006495"/>
          </a:xfrm>
        </p:spPr>
        <p:txBody>
          <a:bodyPr>
            <a:normAutofit/>
          </a:bodyPr>
          <a:lstStyle/>
          <a:p>
            <a:r>
              <a:rPr lang="fr-FR" sz="2400" dirty="0" smtClean="0"/>
              <a:t>Syntaxe = grammaire</a:t>
            </a:r>
          </a:p>
          <a:p>
            <a:pPr>
              <a:buFontTx/>
              <a:buChar char="-"/>
            </a:pPr>
            <a:r>
              <a:rPr lang="fr-FR" sz="2400" u="sng" dirty="0" smtClean="0"/>
              <a:t>Les articles</a:t>
            </a:r>
            <a:r>
              <a:rPr lang="fr-FR" sz="2400" dirty="0" smtClean="0"/>
              <a:t>!!!! N’oubliez pas qu’on utilise presque toujours des articles en français, le, la, les, un, une, ce, cette, etc. </a:t>
            </a:r>
          </a:p>
          <a:p>
            <a:pPr>
              <a:buFontTx/>
              <a:buChar char="-"/>
            </a:pPr>
            <a:r>
              <a:rPr lang="fr-FR" sz="2400" u="sng" dirty="0" smtClean="0"/>
              <a:t>Place des adverbes</a:t>
            </a:r>
            <a:r>
              <a:rPr lang="fr-FR" sz="2400" dirty="0" smtClean="0"/>
              <a:t>: </a:t>
            </a:r>
          </a:p>
          <a:p>
            <a:pPr marL="0" indent="0">
              <a:buNone/>
            </a:pPr>
            <a:r>
              <a:rPr lang="fr-FR" sz="2000" dirty="0" smtClean="0"/>
              <a:t>Il donc arrive…</a:t>
            </a:r>
          </a:p>
          <a:p>
            <a:pPr marL="0" indent="0">
              <a:buNone/>
            </a:pPr>
            <a:r>
              <a:rPr lang="fr-FR" sz="2000" dirty="0" smtClean="0"/>
              <a:t>Il toujours présente…</a:t>
            </a:r>
          </a:p>
          <a:p>
            <a:pPr marL="0" indent="0">
              <a:buNone/>
            </a:pPr>
            <a:r>
              <a:rPr lang="fr-FR" sz="2000" dirty="0" smtClean="0"/>
              <a:t>Il aussi propose…</a:t>
            </a:r>
          </a:p>
          <a:p>
            <a:r>
              <a:rPr lang="fr-FR" sz="2400" u="sng" dirty="0" smtClean="0"/>
              <a:t>Prononciation</a:t>
            </a:r>
            <a:r>
              <a:rPr lang="fr-FR" sz="2400" dirty="0" smtClean="0"/>
              <a:t>: attention au nombre de syllabe des mots, bien s’entraîner à lire.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4402267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195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Brin</vt:lpstr>
      <vt:lpstr>Commentaires sur les exposés - présentations</vt:lpstr>
      <vt:lpstr>Commentaires sur les exposés - construction </vt:lpstr>
      <vt:lpstr>Commentaires sur les exposés – langue orale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Commentaires sur les exposés </dc:title>
  <dc:creator>POUVILLON Pascale</dc:creator>
  <cp:lastModifiedBy>POUVILLON Pascale</cp:lastModifiedBy>
  <cp:revision>5</cp:revision>
  <dcterms:created xsi:type="dcterms:W3CDTF">2023-11-18T16:45:37Z</dcterms:created>
  <dcterms:modified xsi:type="dcterms:W3CDTF">2023-11-18T17:11:40Z</dcterms:modified>
</cp:coreProperties>
</file>