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17C1C1-8B7F-4417-86CA-65A921A10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DEA701-F7B5-4A6E-84C1-9E1D7C50A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8579B9-B83D-4A4D-9C79-9DE8F31E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441C6D-FB36-4648-A68F-D1BBE71E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7FF385-A2E0-4907-A36A-D9602D7C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26919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30CCE-1879-42F4-B962-A1BBC095E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880DA6-6E87-4152-A783-33914FFF2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71E991-D819-4D2B-9706-F0E58186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4BDF1B-7E42-435B-B5AF-89DC5DF0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05169C-D85E-4383-BB2B-4655FD43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1956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5C33473-39FA-43C9-8A48-5011D83EA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1CC129-29D7-41E5-A07C-8E608B3A1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C84447-348D-4A90-BF04-9CB5CB66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EAD7FF-860E-4AE2-9015-9636B18EC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364693-88A5-4EA2-9627-8844DF75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34012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DCDCB-F56E-40CE-8787-6AA0A4464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1AEC75-36F6-4C5C-A90C-7695A1E4B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C241FB-3CF0-4F6A-B004-3AB4042A9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A80C9C-3E9C-49F8-AC1D-77A11E47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EE32FE-A2A2-456F-8051-0657ED804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9840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CF301F-AD41-4883-AFF8-180A3451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06EF77-D924-4D4F-85A0-58AA9E0D6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A32843-09FB-4724-AE7A-A384E31EC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484E01-1E48-4E12-87E8-B04B0A27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ECEAD-058B-408B-BDF3-A406B34B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8307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A0AC7-3BC1-4FBD-984C-F528386FF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B80393-1285-428C-BC6C-EEE6623417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045268-76A2-4915-8661-A92845BF0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E084D8-2674-487E-9C83-51A2C720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A6A010-866C-4369-801D-F2AE9367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650C57-4D17-408D-8FC0-D6F28B27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7345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8909D-17E2-4F41-B4A0-3201A446E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EF9E62-B979-4FBF-AD10-84E8B316C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FC8CDD-7AA9-41BF-8FF4-CFFA23D96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D7ADF0-CC30-4B25-95D4-9DF8889FF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986EA-EC03-47D9-9A80-DF40338DF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16AF51B-0A18-42F7-80F1-132EC0A1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83B7F8D-2C13-42AD-B1AC-6E928EA4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845A54-88C3-4808-9820-BEF06BA9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3241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69259-A58F-41F7-95E1-869292D67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C2BC66-CFB5-4BDE-915A-B5B9B305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A60018-CFFD-498A-B2EE-FBD41C51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C438D3-FB44-4449-959A-4301D29F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51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0107B2-3244-461B-8B44-B5450734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A6414C-4B8F-408E-A6F8-84032E48F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B12CB8-C8A0-41FC-BBAA-EB29210D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289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900D4-11AF-4C8A-8828-28742580B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1522F7-0CF2-4A11-978C-7DF832E65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BF3392-58D5-4F6C-B8F0-8311F9579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81F7A6-9A68-4DBA-9243-113DC3FF1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CB358D-F1EF-4953-9AD1-631117B86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DE49E3-CF85-4192-A02F-6B40EB599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5931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5EE1D7-94C7-4450-8079-29A6972F4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E041CC-EE0E-4D79-A4AA-63EE9D25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1F55A7-F260-4205-A48D-8AD60C588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90255B1-5C88-4005-A4BD-74778BF67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E9EA60-A9EB-457A-B9DE-2FD5BB80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2A0920-15E4-41F2-BA7F-82C34168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803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D82EE36-9137-48C3-8E55-499CBF42F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s-419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862591-C314-448E-98F1-F0AD8E418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419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6406C1-D122-42B9-B959-39CFB2D77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C2EF-C768-49B7-914B-C7FADF375D52}" type="datetimeFigureOut">
              <a:rPr lang="es-419" smtClean="0"/>
              <a:t>29/5/2020</a:t>
            </a:fld>
            <a:endParaRPr lang="es-419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5E78EE-D18A-46CC-97D2-2129BA9B2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177E45-CE2C-448E-9832-57D5DEA53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8361-C76A-428B-BA3B-E4112755D0BE}" type="slidenum">
              <a:rPr lang="es-419" smtClean="0"/>
              <a:t>‹N°›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84142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3CF5CF-84BA-4088-8C55-D414D78AD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695103"/>
            <a:ext cx="2830033" cy="155651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D27D707-E5A5-4FA6-80CE-F18D21B331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951" y="2797692"/>
            <a:ext cx="2352675" cy="19431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2C103E6-98B0-4D29-ACAE-B2B847E8B7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954" y="620542"/>
            <a:ext cx="3381375" cy="13525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6977301-D058-4516-A519-64E019C1D0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704" y="2797692"/>
            <a:ext cx="3095625" cy="147637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4B74330-D894-4BF0-8A5C-278AF723C0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2646510"/>
            <a:ext cx="2619375" cy="174307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6A6BD17-4E4A-4F4F-A299-DCA1337F49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16" y="4879420"/>
            <a:ext cx="3028950" cy="151447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3381865A-5F94-43BF-A13E-6B4D2AE03AC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14" y="4879420"/>
            <a:ext cx="2638425" cy="173355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1872D1C1-F6F3-4100-9C82-B344E644BE0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64" y="569251"/>
            <a:ext cx="2847975" cy="1600200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E4D8BAEB-2A1E-4346-AE1F-388AB4720BE8}"/>
              </a:ext>
            </a:extLst>
          </p:cNvPr>
          <p:cNvSpPr txBox="1"/>
          <p:nvPr/>
        </p:nvSpPr>
        <p:spPr>
          <a:xfrm>
            <a:off x="393405" y="8506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endParaRPr lang="es-419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88AC411-6E5D-4FB3-8FE2-AD1DA7B55F30}"/>
              </a:ext>
            </a:extLst>
          </p:cNvPr>
          <p:cNvSpPr txBox="1"/>
          <p:nvPr/>
        </p:nvSpPr>
        <p:spPr>
          <a:xfrm>
            <a:off x="3912781" y="6205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endParaRPr lang="es-419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8367BE3-1B76-4D64-BA93-287D46325CEB}"/>
              </a:ext>
            </a:extLst>
          </p:cNvPr>
          <p:cNvSpPr txBox="1"/>
          <p:nvPr/>
        </p:nvSpPr>
        <p:spPr>
          <a:xfrm>
            <a:off x="7538484" y="8506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es-419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73C467-66EE-4F75-8D21-4FB1B681808B}"/>
              </a:ext>
            </a:extLst>
          </p:cNvPr>
          <p:cNvSpPr txBox="1"/>
          <p:nvPr/>
        </p:nvSpPr>
        <p:spPr>
          <a:xfrm>
            <a:off x="393405" y="29026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endParaRPr lang="es-419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94D7A9C-A9F0-487A-BA78-97E23CEF7A24}"/>
              </a:ext>
            </a:extLst>
          </p:cNvPr>
          <p:cNvSpPr txBox="1"/>
          <p:nvPr/>
        </p:nvSpPr>
        <p:spPr>
          <a:xfrm>
            <a:off x="4621951" y="29026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</a:t>
            </a:r>
            <a:endParaRPr lang="es-419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36E7A9-913B-41D0-A8CB-FFAE922AAEBB}"/>
              </a:ext>
            </a:extLst>
          </p:cNvPr>
          <p:cNvSpPr txBox="1"/>
          <p:nvPr/>
        </p:nvSpPr>
        <p:spPr>
          <a:xfrm>
            <a:off x="7722018" y="3227044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  <a:endParaRPr lang="es-419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CE49200-7410-47D3-9EB8-27B0D9C3268C}"/>
              </a:ext>
            </a:extLst>
          </p:cNvPr>
          <p:cNvSpPr txBox="1"/>
          <p:nvPr/>
        </p:nvSpPr>
        <p:spPr>
          <a:xfrm>
            <a:off x="313230" y="53477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</a:t>
            </a:r>
            <a:endParaRPr lang="es-419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1ED66184-10B5-4C04-89AF-63DD561DBF32}"/>
              </a:ext>
            </a:extLst>
          </p:cNvPr>
          <p:cNvSpPr txBox="1"/>
          <p:nvPr/>
        </p:nvSpPr>
        <p:spPr>
          <a:xfrm>
            <a:off x="4075328" y="52524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  <a:endParaRPr lang="es-419" dirty="0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1EBDE31D-FCEF-42D3-AF25-FA653A6BB6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201" y="4845566"/>
            <a:ext cx="2619375" cy="1743075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4FFA7DC7-F714-4B4A-A858-4020C27E629E}"/>
              </a:ext>
            </a:extLst>
          </p:cNvPr>
          <p:cNvSpPr txBox="1"/>
          <p:nvPr/>
        </p:nvSpPr>
        <p:spPr>
          <a:xfrm>
            <a:off x="8197702" y="52524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</a:t>
            </a: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9103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0B27256-DBC2-4D40-8B65-B894CE0F3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757141"/>
              </p:ext>
            </p:extLst>
          </p:nvPr>
        </p:nvGraphicFramePr>
        <p:xfrm>
          <a:off x="1070265" y="879475"/>
          <a:ext cx="9573490" cy="5214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1054">
                  <a:extLst>
                    <a:ext uri="{9D8B030D-6E8A-4147-A177-3AD203B41FA5}">
                      <a16:colId xmlns:a16="http://schemas.microsoft.com/office/drawing/2014/main" val="3207892315"/>
                    </a:ext>
                  </a:extLst>
                </a:gridCol>
                <a:gridCol w="918114">
                  <a:extLst>
                    <a:ext uri="{9D8B030D-6E8A-4147-A177-3AD203B41FA5}">
                      <a16:colId xmlns:a16="http://schemas.microsoft.com/office/drawing/2014/main" val="1011865491"/>
                    </a:ext>
                  </a:extLst>
                </a:gridCol>
                <a:gridCol w="2697161">
                  <a:extLst>
                    <a:ext uri="{9D8B030D-6E8A-4147-A177-3AD203B41FA5}">
                      <a16:colId xmlns:a16="http://schemas.microsoft.com/office/drawing/2014/main" val="133284523"/>
                    </a:ext>
                  </a:extLst>
                </a:gridCol>
                <a:gridCol w="2697161">
                  <a:extLst>
                    <a:ext uri="{9D8B030D-6E8A-4147-A177-3AD203B41FA5}">
                      <a16:colId xmlns:a16="http://schemas.microsoft.com/office/drawing/2014/main" val="98442927"/>
                    </a:ext>
                  </a:extLst>
                </a:gridCol>
              </a:tblGrid>
              <a:tr h="438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DESCRIPTION PLAT</a:t>
                      </a:r>
                      <a:endParaRPr lang="fr-FR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NUMERO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NOM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COMPOSITION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4217366472"/>
                  </a:ext>
                </a:extLst>
              </a:tr>
              <a:tr h="6626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C’est un plat à base de légumes du soleil.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La ratatouille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Des tomates, des aubergines, des courgettes, de l’huile d’olive, du sel et du poivre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2504309890"/>
                  </a:ext>
                </a:extLst>
              </a:tr>
              <a:tr h="6626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C’est un plat typique de Marseille, à base de poisson.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La bouillabaisse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Du poisson, des pommes de terre, du persil, de l’huile d’olive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886603057"/>
                  </a:ext>
                </a:extLst>
              </a:tr>
              <a:tr h="5193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C’est un dessert de toutes les couleurs.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9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Les macarons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Des œufs, du sucre, de la poudre d’amande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98113591"/>
                  </a:ext>
                </a:extLst>
              </a:tr>
              <a:tr h="6230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C’est une spécialité de la région toulousaine, à base de haricots blancs.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Le cassoulet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Des haricots blancs, du canard, du porc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1611660175"/>
                  </a:ext>
                </a:extLst>
              </a:tr>
              <a:tr h="4384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Ils se mangent en sauce.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6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Les escargots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Du beurre, du persil, de l’ail, du poivre, du sel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1347070106"/>
                  </a:ext>
                </a:extLst>
              </a:tr>
              <a:tr h="4384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C’est aussi une spécialité allemande.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La choucroute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Du chou, des saucisses, des pommes de terre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940820430"/>
                  </a:ext>
                </a:extLst>
              </a:tr>
              <a:tr h="4384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C’est un dessert à la pomme.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8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La tarte tatin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Une pâte brisée, des pommes, du beurre, du sucre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3168976148"/>
                  </a:ext>
                </a:extLst>
              </a:tr>
              <a:tr h="4384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C’est un plat typique le jour de noël.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Le foie gras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du sel, du poivre.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1866376195"/>
                  </a:ext>
                </a:extLst>
              </a:tr>
              <a:tr h="4384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C’est un plat très populaire en France.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7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Le steak frites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Du bœuf, des frites, </a:t>
                      </a:r>
                      <a:r>
                        <a:rPr lang="fr-FR" sz="1400">
                          <a:effectLst/>
                        </a:rPr>
                        <a:t>du sel et du poivre.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93" marR="67593" marT="0" marB="0"/>
                </a:tc>
                <a:extLst>
                  <a:ext uri="{0D108BD9-81ED-4DB2-BD59-A6C34878D82A}">
                    <a16:rowId xmlns:a16="http://schemas.microsoft.com/office/drawing/2014/main" val="213313341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6CD4F79E-2683-4960-8C6D-7F5603112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8990" y="4222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PLATS TRADITIONNELS FRANÇAIS ET LEUR COMPOSITION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ESCARGOTS – LA BOUILLABAISSE – LES MACARONS – LE STEAK FRITES – LA CHOUCROUTE – LA RATATOUILLE – LE FOIE GRAS – LA TARTE TATIN – LE CASSOULET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0235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299</Words>
  <Application>Microsoft Office PowerPoint</Application>
  <PresentationFormat>Grand écran</PresentationFormat>
  <Paragraphs>61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Julita Negro</dc:creator>
  <cp:lastModifiedBy>Julie Cazes</cp:lastModifiedBy>
  <cp:revision>7</cp:revision>
  <dcterms:created xsi:type="dcterms:W3CDTF">2017-06-19T14:27:43Z</dcterms:created>
  <dcterms:modified xsi:type="dcterms:W3CDTF">2020-05-29T16:04:06Z</dcterms:modified>
</cp:coreProperties>
</file>