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7" name="Texte niveau 1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3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1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2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lle est belle et grande"/>
          <p:cNvSpPr txBox="1"/>
          <p:nvPr>
            <p:ph type="ctrTitle"/>
          </p:nvPr>
        </p:nvSpPr>
        <p:spPr>
          <a:xfrm>
            <a:off x="1206496" y="4956658"/>
            <a:ext cx="21971004" cy="2266534"/>
          </a:xfrm>
          <a:prstGeom prst="rect">
            <a:avLst/>
          </a:prstGeom>
        </p:spPr>
        <p:txBody>
          <a:bodyPr/>
          <a:lstStyle/>
          <a:p>
            <a:pPr/>
            <a:r>
              <a:t>Elle est belle et grande </a:t>
            </a:r>
          </a:p>
        </p:txBody>
      </p:sp>
      <p:sp>
        <p:nvSpPr>
          <p:cNvPr id="152" name="Comment elle est ?"/>
          <p:cNvSpPr txBox="1"/>
          <p:nvPr/>
        </p:nvSpPr>
        <p:spPr>
          <a:xfrm>
            <a:off x="1419581" y="2460350"/>
            <a:ext cx="7653270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Comment elle est 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ui, il y a un balcon"/>
          <p:cNvSpPr txBox="1"/>
          <p:nvPr>
            <p:ph type="ctrTitle"/>
          </p:nvPr>
        </p:nvSpPr>
        <p:spPr>
          <a:xfrm>
            <a:off x="1206496" y="5173597"/>
            <a:ext cx="21971004" cy="2049595"/>
          </a:xfrm>
          <a:prstGeom prst="rect">
            <a:avLst/>
          </a:prstGeom>
        </p:spPr>
        <p:txBody>
          <a:bodyPr/>
          <a:lstStyle/>
          <a:p>
            <a:pPr/>
            <a:r>
              <a:t>Oui, il y a un balcon </a:t>
            </a:r>
          </a:p>
        </p:txBody>
      </p:sp>
      <p:sp>
        <p:nvSpPr>
          <p:cNvPr id="155" name="Est-ce qu’il y a un balcon?"/>
          <p:cNvSpPr txBox="1"/>
          <p:nvPr/>
        </p:nvSpPr>
        <p:spPr>
          <a:xfrm>
            <a:off x="1419581" y="2460350"/>
            <a:ext cx="10650282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Est-ce qu’il y a un balcon?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a maison se trouve dans le centre ville"/>
          <p:cNvSpPr txBox="1"/>
          <p:nvPr>
            <p:ph type="ctrTitle"/>
          </p:nvPr>
        </p:nvSpPr>
        <p:spPr>
          <a:xfrm>
            <a:off x="1206496" y="4943776"/>
            <a:ext cx="21971004" cy="2279416"/>
          </a:xfrm>
          <a:prstGeom prst="rect">
            <a:avLst/>
          </a:prstGeom>
        </p:spPr>
        <p:txBody>
          <a:bodyPr/>
          <a:lstStyle>
            <a:lvl1pPr defTabSz="1999437">
              <a:defRPr spc="-190" sz="9512"/>
            </a:lvl1pPr>
          </a:lstStyle>
          <a:p>
            <a:pPr/>
            <a:r>
              <a:t>La maison se trouve dans le centre ville </a:t>
            </a:r>
          </a:p>
        </p:txBody>
      </p:sp>
      <p:sp>
        <p:nvSpPr>
          <p:cNvPr id="158" name="Où se trouve la maison ?"/>
          <p:cNvSpPr txBox="1"/>
          <p:nvPr/>
        </p:nvSpPr>
        <p:spPr>
          <a:xfrm>
            <a:off x="1419581" y="2460350"/>
            <a:ext cx="9850472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Où se trouve la maison 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ui, il y a une connexion Internet"/>
          <p:cNvSpPr txBox="1"/>
          <p:nvPr>
            <p:ph type="ctrTitle"/>
          </p:nvPr>
        </p:nvSpPr>
        <p:spPr>
          <a:xfrm>
            <a:off x="1206496" y="4808072"/>
            <a:ext cx="21971004" cy="2415120"/>
          </a:xfrm>
          <a:prstGeom prst="rect">
            <a:avLst/>
          </a:prstGeom>
        </p:spPr>
        <p:txBody>
          <a:bodyPr/>
          <a:lstStyle>
            <a:lvl1pPr defTabSz="2413955">
              <a:defRPr spc="-229" sz="11484"/>
            </a:lvl1pPr>
          </a:lstStyle>
          <a:p>
            <a:pPr/>
            <a:r>
              <a:t>Oui, il y a une connexion Internet  </a:t>
            </a:r>
          </a:p>
        </p:txBody>
      </p:sp>
      <p:sp>
        <p:nvSpPr>
          <p:cNvPr id="161" name="Est-ce qu’il y a une connexion Internet ?"/>
          <p:cNvSpPr txBox="1"/>
          <p:nvPr/>
        </p:nvSpPr>
        <p:spPr>
          <a:xfrm>
            <a:off x="1419581" y="2460350"/>
            <a:ext cx="15774695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Est-ce qu’il y a une connexion Internet 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Ça coûte seulement 10€"/>
          <p:cNvSpPr txBox="1"/>
          <p:nvPr>
            <p:ph type="ctrTitle"/>
          </p:nvPr>
        </p:nvSpPr>
        <p:spPr>
          <a:xfrm>
            <a:off x="1206496" y="5161472"/>
            <a:ext cx="21971004" cy="2061720"/>
          </a:xfrm>
          <a:prstGeom prst="rect">
            <a:avLst/>
          </a:prstGeom>
        </p:spPr>
        <p:txBody>
          <a:bodyPr/>
          <a:lstStyle/>
          <a:p>
            <a:pPr/>
            <a:r>
              <a:t>Ça coûte seulement 10€ </a:t>
            </a:r>
          </a:p>
        </p:txBody>
      </p:sp>
      <p:sp>
        <p:nvSpPr>
          <p:cNvPr id="164" name="Combien ça coûte ?"/>
          <p:cNvSpPr txBox="1"/>
          <p:nvPr/>
        </p:nvSpPr>
        <p:spPr>
          <a:xfrm>
            <a:off x="1419581" y="2460350"/>
            <a:ext cx="7653270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Combien ça coûte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L’adresse est ….."/>
          <p:cNvSpPr txBox="1"/>
          <p:nvPr>
            <p:ph type="ctrTitle"/>
          </p:nvPr>
        </p:nvSpPr>
        <p:spPr>
          <a:xfrm>
            <a:off x="1206496" y="5174616"/>
            <a:ext cx="21971004" cy="2048576"/>
          </a:xfrm>
          <a:prstGeom prst="rect">
            <a:avLst/>
          </a:prstGeom>
        </p:spPr>
        <p:txBody>
          <a:bodyPr/>
          <a:lstStyle/>
          <a:p>
            <a:pPr/>
            <a:r>
              <a:t>L’adresse est …..</a:t>
            </a:r>
          </a:p>
        </p:txBody>
      </p:sp>
      <p:sp>
        <p:nvSpPr>
          <p:cNvPr id="167" name="Quelle est l’adresse?"/>
          <p:cNvSpPr txBox="1"/>
          <p:nvPr/>
        </p:nvSpPr>
        <p:spPr>
          <a:xfrm>
            <a:off x="1419581" y="2460350"/>
            <a:ext cx="7653270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Quelle est l’adresse?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Il y a un lave-linge et un lave-vaisselle"/>
          <p:cNvSpPr txBox="1"/>
          <p:nvPr>
            <p:ph type="ctrTitle"/>
          </p:nvPr>
        </p:nvSpPr>
        <p:spPr>
          <a:xfrm>
            <a:off x="1206498" y="5716196"/>
            <a:ext cx="21971004" cy="3465905"/>
          </a:xfrm>
          <a:prstGeom prst="rect">
            <a:avLst/>
          </a:prstGeom>
        </p:spPr>
        <p:txBody>
          <a:bodyPr/>
          <a:lstStyle/>
          <a:p>
            <a:pPr/>
            <a:r>
              <a:t>Il y a un lave-linge et un lave-vaisselle </a:t>
            </a:r>
          </a:p>
        </p:txBody>
      </p:sp>
      <p:sp>
        <p:nvSpPr>
          <p:cNvPr id="170" name="Qu’est-ce qu’il y a dans la cuisine ?"/>
          <p:cNvSpPr txBox="1"/>
          <p:nvPr/>
        </p:nvSpPr>
        <p:spPr>
          <a:xfrm>
            <a:off x="1419581" y="2460350"/>
            <a:ext cx="14375224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Qu’est-ce qu’il y a dans la cuisine 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Il y a trois chambres"/>
          <p:cNvSpPr txBox="1"/>
          <p:nvPr>
            <p:ph type="ctrTitle"/>
          </p:nvPr>
        </p:nvSpPr>
        <p:spPr>
          <a:xfrm>
            <a:off x="1206496" y="5256510"/>
            <a:ext cx="21971004" cy="1966682"/>
          </a:xfrm>
          <a:prstGeom prst="rect">
            <a:avLst/>
          </a:prstGeom>
        </p:spPr>
        <p:txBody>
          <a:bodyPr/>
          <a:lstStyle/>
          <a:p>
            <a:pPr/>
            <a:r>
              <a:t>Il y a trois chambres </a:t>
            </a:r>
          </a:p>
        </p:txBody>
      </p:sp>
      <p:sp>
        <p:nvSpPr>
          <p:cNvPr id="173" name="Combien de chambres il y a ?"/>
          <p:cNvSpPr txBox="1"/>
          <p:nvPr/>
        </p:nvSpPr>
        <p:spPr>
          <a:xfrm>
            <a:off x="1138983" y="2572589"/>
            <a:ext cx="11177100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Combien de chambres il y a 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on, les chiens ne sont pas acceptés."/>
          <p:cNvSpPr txBox="1"/>
          <p:nvPr>
            <p:ph type="ctrTitle"/>
          </p:nvPr>
        </p:nvSpPr>
        <p:spPr>
          <a:xfrm>
            <a:off x="1206496" y="5415101"/>
            <a:ext cx="21971004" cy="3519741"/>
          </a:xfrm>
          <a:prstGeom prst="rect">
            <a:avLst/>
          </a:prstGeom>
        </p:spPr>
        <p:txBody>
          <a:bodyPr/>
          <a:lstStyle/>
          <a:p>
            <a:pPr/>
            <a:r>
              <a:t>Non, les chiens ne sont pas acceptés. </a:t>
            </a:r>
          </a:p>
        </p:txBody>
      </p:sp>
      <p:sp>
        <p:nvSpPr>
          <p:cNvPr id="176" name="Est-ce que les chiens sont acceptés?"/>
          <p:cNvSpPr txBox="1"/>
          <p:nvPr/>
        </p:nvSpPr>
        <p:spPr>
          <a:xfrm>
            <a:off x="1419581" y="2460350"/>
            <a:ext cx="13451634" cy="99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pPr/>
            <a:r>
              <a:t>Est-ce que les chiens sont acceptés?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