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1" r:id="rId4"/>
    <p:sldId id="262" r:id="rId5"/>
    <p:sldId id="263" r:id="rId6"/>
    <p:sldId id="264" r:id="rId7"/>
    <p:sldId id="257" r:id="rId8"/>
    <p:sldId id="260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D200B3F0-A9BC-48CE-8EB6-ECE965069900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9FFFF-3106-4DDB-AA62-0C80862170D6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38B7-AE95-4DC8-9A51-7A71F545B098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1EC2B-8188-4AC2-9F0D-8D09C51D505A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B75E-944F-430B-BE5F-C69FA8823C04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E0DC7-7F53-471C-A711-B3DA6F2535F3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F4C9D-4618-451D-80C1-6A376BB42AB4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D2318-CE40-42F6-962A-4C6D6CF697DB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6AC1-EB7F-4BEF-90D9-5764B50DAF8A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0712A-F861-4AB0-A754-4F5A2033CD4B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507B7-F2DC-4B2C-B14D-58A9766807A2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483D-5CB4-4842-8F2F-05D5276ACF63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E32E-9DC0-47C8-A657-48F5C3E4A10B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5C0D-8C3A-4771-A43D-83937FC700D4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D2D6-FCC2-425A-A4A7-8058E8C01CB1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2683-E6E7-4CC3-9EEE-7854DD4F3545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0F81-B39D-4CBB-8BF3-5D6E395D0F72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64B320A-89BA-47B2-A525-92E8D10B06E4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t.univ-tlse2.fr/accueil-personnel/ressources-techniques-logistiques/tice/30-minutes-wooclap-&#8211;-dynamiseur-de-cours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wooclap.com/30mindelierr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wooclap.com/events/30MINDELIERRE/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nt.univ-tlse2.fr/accueil-personnel/ressources-techniques-logistiques/tice/30-minutes-wooclap-&#8211;-dynamiseur-de-cours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F0BB8E7-7F02-4547-AF10-0BBB9D278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939" y="1792112"/>
            <a:ext cx="2326121" cy="1768620"/>
          </a:xfrm>
          <a:prstGeom prst="rect">
            <a:avLst/>
          </a:prstGeom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17BE25E4-963F-4485-B81B-38C1F8E066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10987" y="3928535"/>
            <a:ext cx="5370024" cy="1286020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>
                <a:hlinkClick r:id="rId3"/>
              </a:rPr>
              <a:t>30 minutes </a:t>
            </a:r>
            <a:r>
              <a:rPr lang="fr-FR" sz="3200" b="1" dirty="0" err="1">
                <a:hlinkClick r:id="rId3"/>
              </a:rPr>
              <a:t>Wooclap</a:t>
            </a:r>
            <a:br>
              <a:rPr lang="fr-FR" sz="3200" b="1" dirty="0">
                <a:hlinkClick r:id="rId3"/>
              </a:rPr>
            </a:br>
            <a:r>
              <a:rPr lang="fr-FR" sz="3200" b="1" dirty="0">
                <a:hlinkClick r:id="rId3"/>
              </a:rPr>
              <a:t>Dynamiseur de cours</a:t>
            </a:r>
            <a:endParaRPr lang="fr-FR" sz="3200" b="1" dirty="0"/>
          </a:p>
          <a:p>
            <a:pPr algn="ctr"/>
            <a:endParaRPr lang="fr-FR" sz="3200" dirty="0"/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DDE21E6-10AA-4553-BB03-14D0EFB5B54F}"/>
              </a:ext>
            </a:extLst>
          </p:cNvPr>
          <p:cNvSpPr txBox="1">
            <a:spLocks/>
          </p:cNvSpPr>
          <p:nvPr/>
        </p:nvSpPr>
        <p:spPr>
          <a:xfrm>
            <a:off x="878377" y="1792112"/>
            <a:ext cx="8825658" cy="1687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494AFAE-BE11-486F-BC55-735BCA6A33A9}"/>
              </a:ext>
            </a:extLst>
          </p:cNvPr>
          <p:cNvSpPr txBox="1"/>
          <p:nvPr/>
        </p:nvSpPr>
        <p:spPr>
          <a:xfrm>
            <a:off x="7168444" y="496711"/>
            <a:ext cx="338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charles.delierre@univ-tlse2.fr</a:t>
            </a:r>
          </a:p>
        </p:txBody>
      </p:sp>
    </p:spTree>
    <p:extLst>
      <p:ext uri="{BB962C8B-B14F-4D97-AF65-F5344CB8AC3E}">
        <p14:creationId xmlns:p14="http://schemas.microsoft.com/office/powerpoint/2010/main" val="1794863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F0BB8E7-7F02-4547-AF10-0BBB9D278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57" y="645602"/>
            <a:ext cx="1051354" cy="799376"/>
          </a:xfrm>
          <a:prstGeom prst="rect">
            <a:avLst/>
          </a:prstGeom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8DDE21E6-10AA-4553-BB03-14D0EFB5B54F}"/>
              </a:ext>
            </a:extLst>
          </p:cNvPr>
          <p:cNvSpPr txBox="1">
            <a:spLocks/>
          </p:cNvSpPr>
          <p:nvPr/>
        </p:nvSpPr>
        <p:spPr>
          <a:xfrm>
            <a:off x="878377" y="1792112"/>
            <a:ext cx="8825658" cy="1687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494AFAE-BE11-486F-BC55-735BCA6A33A9}"/>
              </a:ext>
            </a:extLst>
          </p:cNvPr>
          <p:cNvSpPr txBox="1"/>
          <p:nvPr/>
        </p:nvSpPr>
        <p:spPr>
          <a:xfrm>
            <a:off x="7168444" y="496711"/>
            <a:ext cx="338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charles.delierre@univ-tlse2.fr</a:t>
            </a:r>
          </a:p>
        </p:txBody>
      </p:sp>
      <p:sp>
        <p:nvSpPr>
          <p:cNvPr id="7" name="Sous-titre 6">
            <a:extLst>
              <a:ext uri="{FF2B5EF4-FFF2-40B4-BE49-F238E27FC236}">
                <a16:creationId xmlns:a16="http://schemas.microsoft.com/office/drawing/2014/main" id="{EFEA6F44-3FDA-402F-BB53-BC69C4CCFD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3956" y="1693333"/>
            <a:ext cx="8511822" cy="3894667"/>
          </a:xfrm>
        </p:spPr>
        <p:txBody>
          <a:bodyPr>
            <a:noAutofit/>
          </a:bodyPr>
          <a:lstStyle/>
          <a:p>
            <a:pPr algn="ctr"/>
            <a:r>
              <a:rPr lang="fr-FR" sz="2400" b="1" dirty="0" err="1">
                <a:solidFill>
                  <a:schemeClr val="bg1"/>
                </a:solidFill>
              </a:rPr>
              <a:t>Wooclap</a:t>
            </a:r>
            <a:r>
              <a:rPr lang="fr-FR" sz="2400" b="1" dirty="0">
                <a:solidFill>
                  <a:schemeClr val="bg1"/>
                </a:solidFill>
              </a:rPr>
              <a:t> propose…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chemeClr val="bg1"/>
                </a:solidFill>
              </a:rPr>
              <a:t>d’amplifier l’interactivité des cours en présentiel ou à distance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chemeClr val="bg1"/>
                </a:solidFill>
              </a:rPr>
              <a:t>de mesurer la compréhension des étudiants grâce à des questionnaires interactifs (nuage de mots, classement, QCM, brainstorming, etc.) </a:t>
            </a:r>
          </a:p>
          <a:p>
            <a:pPr algn="ctr"/>
            <a:endParaRPr lang="fr-FR" sz="2400" b="1" dirty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chemeClr val="bg1"/>
                </a:solidFill>
              </a:rPr>
              <a:t>retour d’expérience de cet outil qui s’intègre</a:t>
            </a:r>
            <a:br>
              <a:rPr lang="fr-FR" sz="2400" b="1" dirty="0">
                <a:solidFill>
                  <a:schemeClr val="bg1"/>
                </a:solidFill>
              </a:rPr>
            </a:br>
            <a:r>
              <a:rPr lang="fr-FR" sz="2400" b="1" dirty="0">
                <a:solidFill>
                  <a:schemeClr val="bg1"/>
                </a:solidFill>
              </a:rPr>
              <a:t>facilement dans les présentations PowerPoint</a:t>
            </a:r>
          </a:p>
        </p:txBody>
      </p:sp>
    </p:spTree>
    <p:extLst>
      <p:ext uri="{BB962C8B-B14F-4D97-AF65-F5344CB8AC3E}">
        <p14:creationId xmlns:p14="http://schemas.microsoft.com/office/powerpoint/2010/main" val="1890937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F0BB8E7-7F02-4547-AF10-0BBB9D278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57" y="645602"/>
            <a:ext cx="1051354" cy="799376"/>
          </a:xfrm>
          <a:prstGeom prst="rect">
            <a:avLst/>
          </a:prstGeom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8DDE21E6-10AA-4553-BB03-14D0EFB5B54F}"/>
              </a:ext>
            </a:extLst>
          </p:cNvPr>
          <p:cNvSpPr txBox="1">
            <a:spLocks/>
          </p:cNvSpPr>
          <p:nvPr/>
        </p:nvSpPr>
        <p:spPr>
          <a:xfrm>
            <a:off x="878377" y="1792112"/>
            <a:ext cx="8825658" cy="1687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494AFAE-BE11-486F-BC55-735BCA6A33A9}"/>
              </a:ext>
            </a:extLst>
          </p:cNvPr>
          <p:cNvSpPr txBox="1"/>
          <p:nvPr/>
        </p:nvSpPr>
        <p:spPr>
          <a:xfrm>
            <a:off x="7168444" y="496711"/>
            <a:ext cx="338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charles.delierre@univ-tlse2.fr</a:t>
            </a:r>
          </a:p>
        </p:txBody>
      </p:sp>
      <p:sp>
        <p:nvSpPr>
          <p:cNvPr id="7" name="Sous-titre 6">
            <a:extLst>
              <a:ext uri="{FF2B5EF4-FFF2-40B4-BE49-F238E27FC236}">
                <a16:creationId xmlns:a16="http://schemas.microsoft.com/office/drawing/2014/main" id="{EFEA6F44-3FDA-402F-BB53-BC69C4CCFD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0089" y="1580445"/>
            <a:ext cx="8511822" cy="3793066"/>
          </a:xfrm>
        </p:spPr>
        <p:txBody>
          <a:bodyPr>
            <a:noAutofit/>
          </a:bodyPr>
          <a:lstStyle/>
          <a:p>
            <a:pPr algn="ctr"/>
            <a:r>
              <a:rPr lang="fr-FR" sz="2000" b="1" dirty="0" err="1">
                <a:solidFill>
                  <a:schemeClr val="bg1"/>
                </a:solidFill>
              </a:rPr>
              <a:t>Wooclap</a:t>
            </a:r>
            <a:r>
              <a:rPr lang="fr-FR" sz="2000" b="1" dirty="0">
                <a:solidFill>
                  <a:schemeClr val="bg1"/>
                </a:solidFill>
              </a:rPr>
              <a:t> propose…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FR" sz="2000" b="1" dirty="0">
                <a:solidFill>
                  <a:schemeClr val="bg1"/>
                </a:solidFill>
              </a:rPr>
              <a:t>d’amplifier l’interactivité des cours en présentiel ou à distance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FR" sz="2000" b="1" dirty="0">
                <a:solidFill>
                  <a:schemeClr val="bg1"/>
                </a:solidFill>
              </a:rPr>
              <a:t>de mesurer la compréhension des étudiants grâce à des questionnaires interactifs (nuage de mots, classement, QCM, brainstorming, etc.) </a:t>
            </a:r>
          </a:p>
          <a:p>
            <a:pPr algn="ctr"/>
            <a:endParaRPr lang="fr-FR" sz="2000" b="1" dirty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fr-FR" sz="2000" b="1" dirty="0">
                <a:solidFill>
                  <a:schemeClr val="bg1"/>
                </a:solidFill>
              </a:rPr>
              <a:t>retour d’expérience de cet outil qui s’intègre</a:t>
            </a:r>
            <a:br>
              <a:rPr lang="fr-FR" sz="2000" b="1" dirty="0">
                <a:solidFill>
                  <a:schemeClr val="bg1"/>
                </a:solidFill>
              </a:rPr>
            </a:br>
            <a:r>
              <a:rPr lang="fr-FR" sz="2000" b="1" dirty="0">
                <a:solidFill>
                  <a:schemeClr val="bg1"/>
                </a:solidFill>
              </a:rPr>
              <a:t>facilement dans les présentations PowerPoint</a:t>
            </a:r>
          </a:p>
        </p:txBody>
      </p:sp>
    </p:spTree>
    <p:extLst>
      <p:ext uri="{BB962C8B-B14F-4D97-AF65-F5344CB8AC3E}">
        <p14:creationId xmlns:p14="http://schemas.microsoft.com/office/powerpoint/2010/main" val="3978616170"/>
      </p:ext>
    </p:extLst>
  </p:cSld>
  <p:clrMapOvr>
    <a:masterClrMapping/>
  </p:clrMapOvr>
  <p:transition spd="slow">
    <p:randomBa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F0BB8E7-7F02-4547-AF10-0BBB9D278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57" y="645602"/>
            <a:ext cx="1051354" cy="799376"/>
          </a:xfrm>
          <a:prstGeom prst="rect">
            <a:avLst/>
          </a:prstGeom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8DDE21E6-10AA-4553-BB03-14D0EFB5B54F}"/>
              </a:ext>
            </a:extLst>
          </p:cNvPr>
          <p:cNvSpPr txBox="1">
            <a:spLocks/>
          </p:cNvSpPr>
          <p:nvPr/>
        </p:nvSpPr>
        <p:spPr>
          <a:xfrm>
            <a:off x="878377" y="1792112"/>
            <a:ext cx="8825658" cy="1687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494AFAE-BE11-486F-BC55-735BCA6A33A9}"/>
              </a:ext>
            </a:extLst>
          </p:cNvPr>
          <p:cNvSpPr txBox="1"/>
          <p:nvPr/>
        </p:nvSpPr>
        <p:spPr>
          <a:xfrm>
            <a:off x="7168444" y="496711"/>
            <a:ext cx="338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charles.delierre@univ-tlse2.fr</a:t>
            </a:r>
          </a:p>
        </p:txBody>
      </p:sp>
      <p:sp>
        <p:nvSpPr>
          <p:cNvPr id="7" name="Sous-titre 6">
            <a:extLst>
              <a:ext uri="{FF2B5EF4-FFF2-40B4-BE49-F238E27FC236}">
                <a16:creationId xmlns:a16="http://schemas.microsoft.com/office/drawing/2014/main" id="{EFEA6F44-3FDA-402F-BB53-BC69C4CCFD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3956" y="1693333"/>
            <a:ext cx="8511822" cy="3894667"/>
          </a:xfrm>
        </p:spPr>
        <p:txBody>
          <a:bodyPr>
            <a:noAutofit/>
          </a:bodyPr>
          <a:lstStyle/>
          <a:p>
            <a:pPr algn="ctr"/>
            <a:r>
              <a:rPr lang="fr-FR" sz="1600" b="1" dirty="0" err="1">
                <a:solidFill>
                  <a:schemeClr val="bg1"/>
                </a:solidFill>
              </a:rPr>
              <a:t>Wooclap</a:t>
            </a:r>
            <a:r>
              <a:rPr lang="fr-FR" sz="1600" b="1" dirty="0">
                <a:solidFill>
                  <a:schemeClr val="bg1"/>
                </a:solidFill>
              </a:rPr>
              <a:t> propose…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bg1"/>
                </a:solidFill>
              </a:rPr>
              <a:t>d’amplifier l’interactivité des cours en présentiel ou à distance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bg1"/>
                </a:solidFill>
              </a:rPr>
              <a:t>de mesurer la compréhension des étudiants grâce à des questionnaires interactifs (nuage de mots, classement, QCM, brainstorming, etc.) </a:t>
            </a:r>
          </a:p>
          <a:p>
            <a:pPr algn="ctr"/>
            <a:endParaRPr lang="fr-FR" sz="1600" b="1" dirty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bg1"/>
                </a:solidFill>
              </a:rPr>
              <a:t>retour d’expérience de cet outil qui s’intègre</a:t>
            </a:r>
            <a:br>
              <a:rPr lang="fr-FR" sz="1600" b="1" dirty="0">
                <a:solidFill>
                  <a:schemeClr val="bg1"/>
                </a:solidFill>
              </a:rPr>
            </a:br>
            <a:r>
              <a:rPr lang="fr-FR" sz="1600" b="1" dirty="0">
                <a:solidFill>
                  <a:schemeClr val="bg1"/>
                </a:solidFill>
              </a:rPr>
              <a:t>facilement dans les présentations PowerPoint</a:t>
            </a:r>
          </a:p>
        </p:txBody>
      </p:sp>
    </p:spTree>
    <p:extLst>
      <p:ext uri="{BB962C8B-B14F-4D97-AF65-F5344CB8AC3E}">
        <p14:creationId xmlns:p14="http://schemas.microsoft.com/office/powerpoint/2010/main" val="565442303"/>
      </p:ext>
    </p:extLst>
  </p:cSld>
  <p:clrMapOvr>
    <a:masterClrMapping/>
  </p:clrMapOvr>
  <p:transition spd="slow">
    <p:randomBa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F0BB8E7-7F02-4547-AF10-0BBB9D278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57" y="645602"/>
            <a:ext cx="1051354" cy="799376"/>
          </a:xfrm>
          <a:prstGeom prst="rect">
            <a:avLst/>
          </a:prstGeom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8DDE21E6-10AA-4553-BB03-14D0EFB5B54F}"/>
              </a:ext>
            </a:extLst>
          </p:cNvPr>
          <p:cNvSpPr txBox="1">
            <a:spLocks/>
          </p:cNvSpPr>
          <p:nvPr/>
        </p:nvSpPr>
        <p:spPr>
          <a:xfrm>
            <a:off x="878377" y="1792112"/>
            <a:ext cx="8825658" cy="1687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494AFAE-BE11-486F-BC55-735BCA6A33A9}"/>
              </a:ext>
            </a:extLst>
          </p:cNvPr>
          <p:cNvSpPr txBox="1"/>
          <p:nvPr/>
        </p:nvSpPr>
        <p:spPr>
          <a:xfrm>
            <a:off x="7168444" y="496711"/>
            <a:ext cx="338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charles.delierre@univ-tlse2.fr</a:t>
            </a:r>
          </a:p>
        </p:txBody>
      </p:sp>
      <p:sp>
        <p:nvSpPr>
          <p:cNvPr id="7" name="Sous-titre 6">
            <a:extLst>
              <a:ext uri="{FF2B5EF4-FFF2-40B4-BE49-F238E27FC236}">
                <a16:creationId xmlns:a16="http://schemas.microsoft.com/office/drawing/2014/main" id="{EFEA6F44-3FDA-402F-BB53-BC69C4CCFD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3956" y="1693333"/>
            <a:ext cx="8511822" cy="3894667"/>
          </a:xfrm>
        </p:spPr>
        <p:txBody>
          <a:bodyPr>
            <a:noAutofit/>
          </a:bodyPr>
          <a:lstStyle/>
          <a:p>
            <a:pPr algn="ctr"/>
            <a:r>
              <a:rPr lang="fr-FR" sz="2400" b="1" dirty="0">
                <a:solidFill>
                  <a:schemeClr val="bg1"/>
                </a:solidFill>
              </a:rPr>
              <a:t>Une vingtaine de minutes plus tard…</a:t>
            </a:r>
          </a:p>
          <a:p>
            <a:pPr algn="ctr"/>
            <a:endParaRPr lang="fr-FR" sz="2400" b="1" dirty="0">
              <a:solidFill>
                <a:schemeClr val="bg1"/>
              </a:solidFill>
            </a:endParaRPr>
          </a:p>
          <a:p>
            <a:pPr algn="ctr"/>
            <a:r>
              <a:rPr lang="fr-FR" sz="2400" b="1" dirty="0">
                <a:solidFill>
                  <a:schemeClr val="bg1"/>
                </a:solidFill>
              </a:rPr>
              <a:t>Avec ce PPT comportant autant de texte</a:t>
            </a:r>
          </a:p>
          <a:p>
            <a:pPr algn="ctr"/>
            <a:endParaRPr lang="fr-FR" sz="2400" b="1" dirty="0">
              <a:solidFill>
                <a:schemeClr val="bg1"/>
              </a:solidFill>
            </a:endParaRPr>
          </a:p>
          <a:p>
            <a:pPr algn="ctr"/>
            <a:r>
              <a:rPr lang="fr-FR" sz="2400" b="1" dirty="0">
                <a:solidFill>
                  <a:schemeClr val="bg1"/>
                </a:solidFill>
              </a:rPr>
              <a:t>Que penser de l’attention</a:t>
            </a:r>
          </a:p>
          <a:p>
            <a:pPr algn="ctr"/>
            <a:r>
              <a:rPr lang="fr-FR" sz="2400" b="1" dirty="0">
                <a:solidFill>
                  <a:schemeClr val="bg1"/>
                </a:solidFill>
              </a:rPr>
              <a:t>de la part de l’auditoire ?</a:t>
            </a:r>
          </a:p>
        </p:txBody>
      </p:sp>
    </p:spTree>
    <p:extLst>
      <p:ext uri="{BB962C8B-B14F-4D97-AF65-F5344CB8AC3E}">
        <p14:creationId xmlns:p14="http://schemas.microsoft.com/office/powerpoint/2010/main" val="3479758979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F0BB8E7-7F02-4547-AF10-0BBB9D278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57" y="645602"/>
            <a:ext cx="1051354" cy="799376"/>
          </a:xfrm>
          <a:prstGeom prst="rect">
            <a:avLst/>
          </a:prstGeom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8DDE21E6-10AA-4553-BB03-14D0EFB5B54F}"/>
              </a:ext>
            </a:extLst>
          </p:cNvPr>
          <p:cNvSpPr txBox="1">
            <a:spLocks/>
          </p:cNvSpPr>
          <p:nvPr/>
        </p:nvSpPr>
        <p:spPr>
          <a:xfrm>
            <a:off x="878377" y="1792112"/>
            <a:ext cx="8825658" cy="1687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494AFAE-BE11-486F-BC55-735BCA6A33A9}"/>
              </a:ext>
            </a:extLst>
          </p:cNvPr>
          <p:cNvSpPr txBox="1"/>
          <p:nvPr/>
        </p:nvSpPr>
        <p:spPr>
          <a:xfrm>
            <a:off x="7168444" y="496711"/>
            <a:ext cx="338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charles.delierre@univ-tlse2.fr</a:t>
            </a:r>
          </a:p>
        </p:txBody>
      </p:sp>
      <p:pic>
        <p:nvPicPr>
          <p:cNvPr id="2" name="Image 1">
            <a:hlinkClick r:id="rId3"/>
            <a:extLst>
              <a:ext uri="{FF2B5EF4-FFF2-40B4-BE49-F238E27FC236}">
                <a16:creationId xmlns:a16="http://schemas.microsoft.com/office/drawing/2014/main" id="{9719B48A-FA72-453B-BE2F-FE96620611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6429" y="3013152"/>
            <a:ext cx="2999141" cy="831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060620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F0BB8E7-7F02-4547-AF10-0BBB9D278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57" y="645602"/>
            <a:ext cx="1051354" cy="799376"/>
          </a:xfrm>
          <a:prstGeom prst="rect">
            <a:avLst/>
          </a:prstGeom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8DDE21E6-10AA-4553-BB03-14D0EFB5B54F}"/>
              </a:ext>
            </a:extLst>
          </p:cNvPr>
          <p:cNvSpPr txBox="1">
            <a:spLocks/>
          </p:cNvSpPr>
          <p:nvPr/>
        </p:nvSpPr>
        <p:spPr>
          <a:xfrm>
            <a:off x="878377" y="1792112"/>
            <a:ext cx="8825658" cy="1687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494AFAE-BE11-486F-BC55-735BCA6A33A9}"/>
              </a:ext>
            </a:extLst>
          </p:cNvPr>
          <p:cNvSpPr txBox="1"/>
          <p:nvPr/>
        </p:nvSpPr>
        <p:spPr>
          <a:xfrm>
            <a:off x="7168444" y="496711"/>
            <a:ext cx="338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charles.delierre@univ-tlse2.fr</a:t>
            </a:r>
          </a:p>
        </p:txBody>
      </p:sp>
      <p:pic>
        <p:nvPicPr>
          <p:cNvPr id="8" name="Image 7">
            <a:hlinkClick r:id="rId3"/>
            <a:extLst>
              <a:ext uri="{FF2B5EF4-FFF2-40B4-BE49-F238E27FC236}">
                <a16:creationId xmlns:a16="http://schemas.microsoft.com/office/drawing/2014/main" id="{0B8DF22E-6D6A-4E70-A25A-DB22BDCEDE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1289" y="1544782"/>
            <a:ext cx="9969422" cy="4461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404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F0BB8E7-7F02-4547-AF10-0BBB9D278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57" y="645602"/>
            <a:ext cx="1051354" cy="799376"/>
          </a:xfrm>
          <a:prstGeom prst="rect">
            <a:avLst/>
          </a:prstGeom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8DDE21E6-10AA-4553-BB03-14D0EFB5B54F}"/>
              </a:ext>
            </a:extLst>
          </p:cNvPr>
          <p:cNvSpPr txBox="1">
            <a:spLocks/>
          </p:cNvSpPr>
          <p:nvPr/>
        </p:nvSpPr>
        <p:spPr>
          <a:xfrm>
            <a:off x="878377" y="1792112"/>
            <a:ext cx="8825658" cy="1687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494AFAE-BE11-486F-BC55-735BCA6A33A9}"/>
              </a:ext>
            </a:extLst>
          </p:cNvPr>
          <p:cNvSpPr txBox="1"/>
          <p:nvPr/>
        </p:nvSpPr>
        <p:spPr>
          <a:xfrm>
            <a:off x="7168444" y="496711"/>
            <a:ext cx="338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charles.delierre@univ-tlse2.fr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B71ED2E4-CEBF-46E1-971C-10A9DF2F7D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8933" y="1569157"/>
            <a:ext cx="9635751" cy="440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190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F0BB8E7-7F02-4547-AF10-0BBB9D278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939" y="1792112"/>
            <a:ext cx="2326121" cy="1768620"/>
          </a:xfrm>
          <a:prstGeom prst="rect">
            <a:avLst/>
          </a:prstGeom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17BE25E4-963F-4485-B81B-38C1F8E066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10987" y="3928535"/>
            <a:ext cx="5370024" cy="1286020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>
                <a:hlinkClick r:id="rId3"/>
              </a:rPr>
              <a:t>30 minutes </a:t>
            </a:r>
            <a:r>
              <a:rPr lang="fr-FR" sz="3200" b="1" dirty="0" err="1">
                <a:hlinkClick r:id="rId3"/>
              </a:rPr>
              <a:t>Wooclap</a:t>
            </a:r>
            <a:br>
              <a:rPr lang="fr-FR" sz="3200" b="1" dirty="0">
                <a:hlinkClick r:id="rId3"/>
              </a:rPr>
            </a:br>
            <a:r>
              <a:rPr lang="fr-FR" sz="3200" b="1" dirty="0">
                <a:hlinkClick r:id="rId3"/>
              </a:rPr>
              <a:t>Dynamiseur de cours</a:t>
            </a:r>
            <a:endParaRPr lang="fr-FR" sz="3200" b="1" dirty="0"/>
          </a:p>
          <a:p>
            <a:pPr algn="ctr"/>
            <a:endParaRPr lang="fr-FR" sz="3200" dirty="0"/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DDE21E6-10AA-4553-BB03-14D0EFB5B54F}"/>
              </a:ext>
            </a:extLst>
          </p:cNvPr>
          <p:cNvSpPr txBox="1">
            <a:spLocks/>
          </p:cNvSpPr>
          <p:nvPr/>
        </p:nvSpPr>
        <p:spPr>
          <a:xfrm>
            <a:off x="878377" y="1792112"/>
            <a:ext cx="8825658" cy="1687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32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494AFAE-BE11-486F-BC55-735BCA6A33A9}"/>
              </a:ext>
            </a:extLst>
          </p:cNvPr>
          <p:cNvSpPr txBox="1"/>
          <p:nvPr/>
        </p:nvSpPr>
        <p:spPr>
          <a:xfrm>
            <a:off x="7168444" y="496711"/>
            <a:ext cx="338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charles.delierre@univ-tlse2.fr</a:t>
            </a:r>
          </a:p>
        </p:txBody>
      </p:sp>
    </p:spTree>
    <p:extLst>
      <p:ext uri="{BB962C8B-B14F-4D97-AF65-F5344CB8AC3E}">
        <p14:creationId xmlns:p14="http://schemas.microsoft.com/office/powerpoint/2010/main" val="11959941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Ion Boardroom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TM02900722[[fn=Salle Ion]]</Template>
  <TotalTime>53</TotalTime>
  <Words>248</Words>
  <Application>Microsoft Office PowerPoint</Application>
  <PresentationFormat>Grand écran</PresentationFormat>
  <Paragraphs>32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Salle d’ions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Charles DELIERRE</dc:creator>
  <cp:lastModifiedBy>Charles DELIERRE</cp:lastModifiedBy>
  <cp:revision>6</cp:revision>
  <dcterms:created xsi:type="dcterms:W3CDTF">2022-03-29T08:57:53Z</dcterms:created>
  <dcterms:modified xsi:type="dcterms:W3CDTF">2022-03-29T09:51:29Z</dcterms:modified>
</cp:coreProperties>
</file>