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56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20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2697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847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85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395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58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07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04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41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05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78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83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9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45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1979-F1F4-4A30-AF3D-AB338B3273A2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31907F-A803-47A8-8BFA-0A047EA73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02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Production orale - Points positifs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Tous les exposés présentent un plan, sont construits</a:t>
            </a:r>
          </a:p>
          <a:p>
            <a:r>
              <a:rPr lang="fr-FR" sz="2800" dirty="0" smtClean="0"/>
              <a:t>Bonne ou très bonne utilisation des connecteurs</a:t>
            </a:r>
          </a:p>
          <a:p>
            <a:r>
              <a:rPr lang="fr-FR" sz="2800" dirty="0" smtClean="0"/>
              <a:t>Bon niveau de langue en général, niveau B2 ou proche, vocabulaire adapté.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5061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à améliorer - méthode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21767"/>
            <a:ext cx="8596668" cy="441959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Préparer en peu de temps</a:t>
            </a:r>
          </a:p>
          <a:p>
            <a:r>
              <a:rPr lang="fr-FR" sz="2400" dirty="0"/>
              <a:t>E</a:t>
            </a:r>
            <a:r>
              <a:rPr lang="fr-FR" sz="2400" dirty="0" smtClean="0"/>
              <a:t>xposer à l’oral avec des notes (ne pas lire un texte rédigé avec des phrases complètes)</a:t>
            </a:r>
          </a:p>
          <a:p>
            <a:r>
              <a:rPr lang="fr-FR" sz="2400" dirty="0" smtClean="0"/>
              <a:t>Présenter le plan en introduction et présenter chaque partie</a:t>
            </a:r>
          </a:p>
          <a:p>
            <a:r>
              <a:rPr lang="fr-FR" sz="2400" dirty="0" smtClean="0"/>
              <a:t>Développer les idées par des explications, des précisions et/ou des exemples</a:t>
            </a:r>
          </a:p>
          <a:p>
            <a:r>
              <a:rPr lang="fr-FR" sz="2400" dirty="0" smtClean="0"/>
              <a:t>Rester bien dans le sujet (bien lire et utiliser toutes les idées du sujet)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2984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à améliorer - langue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Les verbes au présent aux personnes du pluriel:</a:t>
            </a:r>
          </a:p>
          <a:p>
            <a:pPr marL="0" indent="0">
              <a:buNone/>
            </a:pPr>
            <a:r>
              <a:rPr lang="fr-FR" sz="2000" dirty="0" smtClean="0"/>
              <a:t>Ils </a:t>
            </a:r>
            <a:r>
              <a:rPr lang="fr-FR" sz="2000" dirty="0"/>
              <a:t>doivent; ils reçoivent; ils peuvent; ils veulent, etc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La prononciation de mots nouveaux: vérifier en écoutant sur internet: gagner; citoyen; sceptique; </a:t>
            </a:r>
          </a:p>
          <a:p>
            <a:r>
              <a:rPr lang="fr-FR" sz="2000" dirty="0" smtClean="0"/>
              <a:t>Nuancer ses propos: par exemple, ne pas utiliser « on doit » mais « on devrait », « on pourrait », etc.</a:t>
            </a:r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5008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158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Production orale - Points positifs</vt:lpstr>
      <vt:lpstr>Points à améliorer - méthode</vt:lpstr>
      <vt:lpstr>Points à améliorer - langue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orale - Points positifs</dc:title>
  <dc:creator>POUVILLON Pascale</dc:creator>
  <cp:lastModifiedBy>POUVILLON Pascale</cp:lastModifiedBy>
  <cp:revision>2</cp:revision>
  <dcterms:created xsi:type="dcterms:W3CDTF">2024-01-22T20:18:53Z</dcterms:created>
  <dcterms:modified xsi:type="dcterms:W3CDTF">2024-01-22T20:34:18Z</dcterms:modified>
</cp:coreProperties>
</file>