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98AC"/>
    <a:srgbClr val="008A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24"/>
    <p:restoredTop sz="94674"/>
  </p:normalViewPr>
  <p:slideViewPr>
    <p:cSldViewPr snapToGrid="0" snapToObjects="1">
      <p:cViewPr varScale="1">
        <p:scale>
          <a:sx n="131" d="100"/>
          <a:sy n="131" d="100"/>
        </p:scale>
        <p:origin x="75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viewProps" Target="view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theme" Target="theme/theme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microsoft.com/office/2006/relationships/vbaProject" Target="vbaProject.bin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9/29/20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9/29/20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9/29/20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9/29/20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9/29/20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54FF17-6C56-7C45-9C31-6264D2AA5968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755774" y="3477955"/>
            <a:ext cx="8680450" cy="1749425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rgbClr val="6598AC"/>
                </a:solidFill>
              </a:rPr>
              <a:t>Il suffit de cliquer sur le bouton pour avoir une question au hasard</a:t>
            </a:r>
          </a:p>
        </p:txBody>
      </p:sp>
      <p:sp>
        <p:nvSpPr>
          <p:cNvPr id="3" name="Rectangle : coins arrondis 2">
            <a:hlinkClick r:id="" action="ppaction://macro?name=random"/>
            <a:extLst>
              <a:ext uri="{FF2B5EF4-FFF2-40B4-BE49-F238E27FC236}">
                <a16:creationId xmlns:a16="http://schemas.microsoft.com/office/drawing/2014/main" id="{819CE095-A58E-574C-BEDC-1B8750643477}"/>
              </a:ext>
            </a:extLst>
          </p:cNvPr>
          <p:cNvSpPr/>
          <p:nvPr/>
        </p:nvSpPr>
        <p:spPr>
          <a:xfrm>
            <a:off x="4778503" y="5791201"/>
            <a:ext cx="2634992" cy="675503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077D0BB-A913-B047-B931-33D21E40C1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4580" y="673207"/>
            <a:ext cx="2522838" cy="252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009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885929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754288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600377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951470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060253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24201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055213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341916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832418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420493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115444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3398596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1338990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4117652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700740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8850209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064962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400318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6690758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6351529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4998394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612371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0296955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9319964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2569739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7104451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8987177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6632980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1986295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8381477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3678677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8871334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9886605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5705329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5292627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7413093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1781739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2697783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5010925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2899663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4787088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9891046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7605146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1554435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9968626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78827285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01108317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93255649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10686798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66643782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0816199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8737585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79964033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19027766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58635245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51864862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65683290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01346418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97796704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88834648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946638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74618158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14943941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0031922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88301172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83157224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24008920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34115877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53512314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19894561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02667772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10495293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17609467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70543751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59560069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48628606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17023414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96318241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3306929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27414931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06458850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48383709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97010217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14660891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07912943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45369190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04512526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367194883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15062611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92688962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82185053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264163773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336003320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94126258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98456680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668068172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389571980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708406980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146604425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431854967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BA79B92D-B102-3645-9C3B-D92D90BBE13C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208439675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D37E11E-CCC2-F149-91C7-7F4E200E8BA5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260999696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FA0A8FB-488B-7542-8B09-F0BA18E33AC1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1222633825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E28DEFB1-6EA0-974D-B56A-5B337BAAD10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363579813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5" name="Rectangle : coins arrondis 4">
            <a:hlinkClick r:id="" action="ppaction://macro?name=random"/>
            <a:extLst>
              <a:ext uri="{FF2B5EF4-FFF2-40B4-BE49-F238E27FC236}">
                <a16:creationId xmlns:a16="http://schemas.microsoft.com/office/drawing/2014/main" id="{0798F25D-28EC-1840-BFB0-6595D1ED08CF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189710176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8164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7B02C850-910E-DD46-9104-21E6F0EA68A6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435002179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0FFC744D-287F-DB4D-97CF-6D0D1FF42817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2445654782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9421CF-4185-194E-BACA-1C51FF98AD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26477" y="0"/>
            <a:ext cx="10972800" cy="6858000"/>
          </a:xfrm>
          <a:prstGeom prst="rect">
            <a:avLst/>
          </a:prstGeom>
        </p:spPr>
      </p:pic>
      <p:sp>
        <p:nvSpPr>
          <p:cNvPr id="4" name="Rectangle : coins arrondis 3">
            <a:hlinkClick r:id="" action="ppaction://macro?name=random"/>
            <a:extLst>
              <a:ext uri="{FF2B5EF4-FFF2-40B4-BE49-F238E27FC236}">
                <a16:creationId xmlns:a16="http://schemas.microsoft.com/office/drawing/2014/main" id="{FE00DADE-914D-FD41-8F7F-7CA332184C72}"/>
              </a:ext>
            </a:extLst>
          </p:cNvPr>
          <p:cNvSpPr/>
          <p:nvPr/>
        </p:nvSpPr>
        <p:spPr>
          <a:xfrm>
            <a:off x="5092809" y="6301946"/>
            <a:ext cx="2240135" cy="453082"/>
          </a:xfrm>
          <a:prstGeom prst="roundRect">
            <a:avLst/>
          </a:prstGeom>
          <a:solidFill>
            <a:srgbClr val="6598A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Question au hasard</a:t>
            </a:r>
          </a:p>
        </p:txBody>
      </p:sp>
    </p:spTree>
    <p:extLst>
      <p:ext uri="{BB962C8B-B14F-4D97-AF65-F5344CB8AC3E}">
        <p14:creationId xmlns:p14="http://schemas.microsoft.com/office/powerpoint/2010/main" val="3856254105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216</TotalTime>
  <Words>340</Words>
  <Application>Microsoft Macintosh PowerPoint</Application>
  <PresentationFormat>Grand écran</PresentationFormat>
  <Paragraphs>110</Paragraphs>
  <Slides>109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109</vt:i4>
      </vt:variant>
    </vt:vector>
  </HeadingPairs>
  <TitlesOfParts>
    <vt:vector size="114" baseType="lpstr">
      <vt:lpstr>Arial</vt:lpstr>
      <vt:lpstr>Calibri Light</vt:lpstr>
      <vt:lpstr>Rockwell</vt:lpstr>
      <vt:lpstr>Wingdings</vt:lpstr>
      <vt:lpstr>Atlas</vt:lpstr>
      <vt:lpstr>Il suffit de cliquer sur le bouton pour avoir une question au hasard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Image 1</dc:title>
  <dc:creator>Microsoft Office User</dc:creator>
  <cp:lastModifiedBy>Microsoft Office User</cp:lastModifiedBy>
  <cp:revision>32</cp:revision>
  <dcterms:created xsi:type="dcterms:W3CDTF">2019-10-21T09:13:10Z</dcterms:created>
  <dcterms:modified xsi:type="dcterms:W3CDTF">2020-09-29T09:03:19Z</dcterms:modified>
</cp:coreProperties>
</file>