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0760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3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161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53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172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378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425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02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15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0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28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9CB9-35AA-4A4B-B540-02D482DB66CC}" type="datetimeFigureOut">
              <a:rPr lang="fr-FR" smtClean="0"/>
              <a:t>11/10/2022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3EBF-E10F-4067-B27B-0B082E676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425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zhtfFfuL8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dernière syllabe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38200" y="1604513"/>
            <a:ext cx="10515600" cy="4572450"/>
          </a:xfrm>
        </p:spPr>
        <p:txBody>
          <a:bodyPr/>
          <a:lstStyle/>
          <a:p>
            <a:r>
              <a:rPr lang="fr-FR" dirty="0" smtClean="0"/>
              <a:t>Brigitte Bardot – Harley Davidson – 1968</a:t>
            </a:r>
          </a:p>
          <a:p>
            <a:pPr marL="0" indent="0">
              <a:buNone/>
            </a:pPr>
            <a:r>
              <a:rPr lang="fr-FR" dirty="0" smtClean="0">
                <a:hlinkClick r:id="rId2"/>
              </a:rPr>
              <a:t>https://www.youtube.com/watch?v=xzhtfFfuL84</a:t>
            </a:r>
            <a:endParaRPr lang="fr-FR" dirty="0" smtClean="0"/>
          </a:p>
          <a:p>
            <a:pPr marL="0" lvl="0" indent="0">
              <a:buNone/>
            </a:pPr>
            <a:r>
              <a:rPr lang="fr-FR" dirty="0"/>
              <a:t>émotion, liberté, prononciation, vision, parlement, élection, président, département, et slogans </a:t>
            </a:r>
          </a:p>
          <a:p>
            <a:pPr lvl="0"/>
            <a:r>
              <a:rPr lang="fr-FR" dirty="0"/>
              <a:t>Boire ou conduire, il faut choisir</a:t>
            </a:r>
          </a:p>
          <a:p>
            <a:pPr lvl="0"/>
            <a:r>
              <a:rPr lang="fr-FR" dirty="0"/>
              <a:t>Une seule solution, la manifestation</a:t>
            </a:r>
          </a:p>
          <a:p>
            <a:pPr lvl="0"/>
            <a:r>
              <a:rPr lang="fr-FR" dirty="0"/>
              <a:t>Soyons réalistes, demandons l’impossible</a:t>
            </a:r>
          </a:p>
          <a:p>
            <a:pPr lvl="0"/>
            <a:r>
              <a:rPr lang="fr-FR" dirty="0"/>
              <a:t>Fermons la télé, ouvrons les yeux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078152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La dernière syllabe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dernière syllabe</dc:title>
  <dc:creator>POUVILLON Pascale</dc:creator>
  <cp:lastModifiedBy>POUVILLON Pascale</cp:lastModifiedBy>
  <cp:revision>1</cp:revision>
  <dcterms:created xsi:type="dcterms:W3CDTF">2022-10-11T12:16:19Z</dcterms:created>
  <dcterms:modified xsi:type="dcterms:W3CDTF">2022-10-11T12:20:38Z</dcterms:modified>
</cp:coreProperties>
</file>