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C00A1-C583-4261-84F1-A7655E7F3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874F2A-BD60-4EFA-91C9-0AAA4FC6F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8C3EF0-3B4C-4D86-9948-FC1C3090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C2AAE4-A5B5-4C1D-8E7B-6052BFC8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F6D6CF-9B96-49BB-B9D3-2B105C88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33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25086-36E4-4EEC-8F3E-C934B4BCA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CAECF4-1AD2-4D43-8AE3-D5E024B41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B143C-0701-41DD-9A64-C74DB161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52065A-9F3E-4364-8094-80879C1F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379C6C-5733-46F2-A0C5-A3B644C7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70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F3C8CA-C932-4CFA-A3DC-D63747F01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0500651-AD02-4D15-A79C-05D944BC0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ECDE2F-639F-4C15-BEE5-3F4F171C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784E16-A7FC-4A07-B2B9-15909C293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B1ACB8-8D1A-44E7-B5B7-68FDB281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37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24D95D-4AB3-4A26-8AC0-7EFE70310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6AB157-32B8-4561-82C6-A05497ACC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772599-F1EE-4F38-AC2F-37DA567CB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D81EDB-9802-4DDE-8515-760DB53B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BF0D00-FC08-4266-BA83-430FB415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44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DE47C-8831-4A67-BA9C-D927864B2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389D08-FBE8-4D8E-B348-05F8DB3B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C7A3F6-E1BE-4C4A-989E-62BE74BF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BC0890-A374-4F8D-9031-9D6315D27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C879B5-7337-4CAA-B42D-D042C356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21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B029EA-8C51-40C8-885D-3A7632820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50E35F-FC43-4160-9955-38AE9A118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AD0975-4FC2-4443-ADD4-EB23010E8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E5B58A-B808-4073-949D-0C2467C44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917120-540F-4B84-9CF4-1928E6C72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8998BC-F03A-4815-BC81-245C883C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89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06B68-B40E-4E27-8F7E-6C949B69B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0BEE9B-86DC-473E-9893-FFEC27C86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6E8492-9DA6-4B57-A841-E1B9358DC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BE95DB-6321-4975-9B30-2A6E31E2A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D08893-796C-4949-9C92-514DEFC2C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79C5D2B-084A-4B1B-8B12-5BF60713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7DB2FD-55E7-4486-B57F-721979DA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007150-65BD-48E7-B426-8C218B0B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9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7AEAA0-4ADC-4FE0-8189-7946E91B9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65388E-7D15-4E57-BBEC-0AD493BF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65F2F4-28E9-4CE9-A8D6-61D2F8C2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010ACE-7AC4-41AD-9182-3A361F47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40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41BB961-CC1D-4459-BCFB-A56B2572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5FABD1-8D76-4FCD-86FB-98DEFA55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B55097-A136-4D6F-8C7C-8709017F6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C3935-1298-4FF6-AFF2-11DCF66CB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0ED6D0-A259-45EB-AFA1-57E7A57BB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1F3E9-E069-4B4C-B07A-B56CBF89F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0F92FD-E124-485E-BD2B-3173FC805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893673-549F-4DEF-91CD-D24760F65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7595E8-791F-4517-BA41-022368B6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76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4C3CDF-DC85-4757-8694-8342BFC8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AF4735-BFD8-4CAC-90E9-AB62402BD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729682-225B-4881-BE95-21719C3EA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C936E0-07F9-4987-9AFE-8C8F6CBC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15236D-3B2D-4BF1-B715-BD406479F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2A6D34-2F2C-43BB-A847-008BAD78D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59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8B4D91-637B-430B-99E9-E98BCF523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ABBEBE-45B6-4F6E-901A-B6EB99AC7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8BA28A-7024-4B79-B291-B1673E594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FBBD8-17F7-48BF-8860-55101A70F27E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FE6C37-AF28-469C-B457-74D625EEF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E1EEB9-33D4-4176-8162-AE04E9C94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556A6-7DCE-40F8-8C06-71BFD60B5C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02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E4C2C80-D37F-4C24-869F-6B86D88068AC}"/>
              </a:ext>
            </a:extLst>
          </p:cNvPr>
          <p:cNvSpPr txBox="1"/>
          <p:nvPr/>
        </p:nvSpPr>
        <p:spPr>
          <a:xfrm>
            <a:off x="1233714" y="1074057"/>
            <a:ext cx="10168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600"/>
              <a:t>Coucou Marie!</a:t>
            </a:r>
            <a:endParaRPr lang="fr-FR" sz="3600" dirty="0"/>
          </a:p>
          <a:p>
            <a:pPr algn="just"/>
            <a:r>
              <a:rPr lang="fr-FR" sz="3600" dirty="0"/>
              <a:t>Ça te dirait de m’accompagner à un dîner spectacle samedi soir? C’est au café théâtre et ça va commencer à 20h. Si tu veux, tu peux venir avec ton copain. Confirme-moi avant ce soir s’il te plait car je dois réserver les places. A très bientôt!</a:t>
            </a:r>
          </a:p>
        </p:txBody>
      </p:sp>
    </p:spTree>
    <p:extLst>
      <p:ext uri="{BB962C8B-B14F-4D97-AF65-F5344CB8AC3E}">
        <p14:creationId xmlns:p14="http://schemas.microsoft.com/office/powerpoint/2010/main" val="3284835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55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Cazes</dc:creator>
  <cp:lastModifiedBy>Julie Cazes</cp:lastModifiedBy>
  <cp:revision>1</cp:revision>
  <dcterms:created xsi:type="dcterms:W3CDTF">2019-11-25T16:25:42Z</dcterms:created>
  <dcterms:modified xsi:type="dcterms:W3CDTF">2019-11-25T16:31:46Z</dcterms:modified>
</cp:coreProperties>
</file>