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6C8B7F8-B2D5-4473-8AAE-EE8EC43568E5}">
          <p14:sldIdLst/>
        </p14:section>
        <p14:section name="Section sans titre" id="{8057AC48-7B0D-400E-82BD-26CE940F2808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s-419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323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2136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58182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4021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49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0561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5781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6625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3222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2306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6046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6D465-84D8-4E39-93F0-58F93E583A26}" type="datetimeFigureOut">
              <a:rPr lang="es-419" smtClean="0"/>
              <a:t>19/9/2024</a:t>
            </a:fld>
            <a:endParaRPr lang="es-419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F6A60-0438-42A8-AD06-674FDFC45A62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620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fif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38684" y="2477951"/>
            <a:ext cx="2393005" cy="190209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2880844" y="2693490"/>
            <a:ext cx="1488558" cy="595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cxnSpLocks/>
          </p:cNvCxnSpPr>
          <p:nvPr/>
        </p:nvCxnSpPr>
        <p:spPr>
          <a:xfrm>
            <a:off x="4512312" y="1311965"/>
            <a:ext cx="291549" cy="928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cxnSpLocks/>
          </p:cNvCxnSpPr>
          <p:nvPr/>
        </p:nvCxnSpPr>
        <p:spPr>
          <a:xfrm flipH="1">
            <a:off x="6439395" y="1828915"/>
            <a:ext cx="500968" cy="500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cxnSpLocks/>
          </p:cNvCxnSpPr>
          <p:nvPr/>
        </p:nvCxnSpPr>
        <p:spPr>
          <a:xfrm flipH="1" flipV="1">
            <a:off x="7811119" y="4183912"/>
            <a:ext cx="1605516" cy="669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cxnSpLocks/>
          </p:cNvCxnSpPr>
          <p:nvPr/>
        </p:nvCxnSpPr>
        <p:spPr>
          <a:xfrm flipV="1">
            <a:off x="3072704" y="4478353"/>
            <a:ext cx="984190" cy="552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4722B162-01D8-437D-B6D7-756927605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95" y="157873"/>
            <a:ext cx="2109083" cy="140349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F23FE07-FA6E-41F1-BE8D-07E49017A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6" y="1606713"/>
            <a:ext cx="1407168" cy="123127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A61FA54-F91B-480B-9B2B-922F81CCB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42" y="467863"/>
            <a:ext cx="1692773" cy="94795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88583011-F21E-40B1-B6D0-12F3D1E1E1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27" y="5118246"/>
            <a:ext cx="2271234" cy="127189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185D4FF-7C0A-4F68-B08F-D562DC4CF187}"/>
              </a:ext>
            </a:extLst>
          </p:cNvPr>
          <p:cNvSpPr/>
          <p:nvPr/>
        </p:nvSpPr>
        <p:spPr>
          <a:xfrm>
            <a:off x="2110449" y="5071731"/>
            <a:ext cx="594293" cy="1318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A25E1148-2848-4F35-AF0D-9BB50F828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512" y="1544679"/>
            <a:ext cx="1303449" cy="782069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11EE07F0-5B9D-4949-8E71-601D86209949}"/>
              </a:ext>
            </a:extLst>
          </p:cNvPr>
          <p:cNvSpPr txBox="1"/>
          <p:nvPr/>
        </p:nvSpPr>
        <p:spPr>
          <a:xfrm>
            <a:off x="4077738" y="58764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45 ans</a:t>
            </a:r>
            <a:endParaRPr lang="es-419" sz="2000" b="1" dirty="0"/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9FB0B277-7901-4D83-8677-414DC937D725}"/>
              </a:ext>
            </a:extLst>
          </p:cNvPr>
          <p:cNvCxnSpPr>
            <a:cxnSpLocks/>
          </p:cNvCxnSpPr>
          <p:nvPr/>
        </p:nvCxnSpPr>
        <p:spPr>
          <a:xfrm flipV="1">
            <a:off x="5461746" y="4756150"/>
            <a:ext cx="0" cy="724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 24">
            <a:extLst>
              <a:ext uri="{FF2B5EF4-FFF2-40B4-BE49-F238E27FC236}">
                <a16:creationId xmlns:a16="http://schemas.microsoft.com/office/drawing/2014/main" id="{58368999-383B-4E5E-8A10-60E10BB35A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275" y="5754191"/>
            <a:ext cx="1468511" cy="9790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4105021B-F23B-420A-82F5-99D13E212C7D}"/>
              </a:ext>
            </a:extLst>
          </p:cNvPr>
          <p:cNvSpPr txBox="1"/>
          <p:nvPr/>
        </p:nvSpPr>
        <p:spPr>
          <a:xfrm>
            <a:off x="5111710" y="3246093"/>
            <a:ext cx="1596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Julie Cazes</a:t>
            </a:r>
            <a:endParaRPr lang="es-419" sz="24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0DE462D-28F2-4007-B5FE-CA96796B2DF1}"/>
              </a:ext>
            </a:extLst>
          </p:cNvPr>
          <p:cNvSpPr txBox="1"/>
          <p:nvPr/>
        </p:nvSpPr>
        <p:spPr>
          <a:xfrm flipH="1">
            <a:off x="331440" y="4694879"/>
            <a:ext cx="579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+ +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5A9E2F3-C882-47A8-87A7-0FE222250DB5}"/>
              </a:ext>
            </a:extLst>
          </p:cNvPr>
          <p:cNvSpPr txBox="1"/>
          <p:nvPr/>
        </p:nvSpPr>
        <p:spPr>
          <a:xfrm flipH="1">
            <a:off x="341964" y="5730934"/>
            <a:ext cx="579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+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C2B4D6-99D1-47C1-9958-06815175D0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682" y="1801065"/>
            <a:ext cx="2381250" cy="1805078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604778F1-9B70-4ECA-AE08-15CC35DC54FA}"/>
              </a:ext>
            </a:extLst>
          </p:cNvPr>
          <p:cNvSpPr txBox="1"/>
          <p:nvPr/>
        </p:nvSpPr>
        <p:spPr>
          <a:xfrm>
            <a:off x="8613877" y="3225290"/>
            <a:ext cx="3355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/>
              <a:t>ICT Toulouse  </a:t>
            </a:r>
          </a:p>
          <a:p>
            <a:r>
              <a:rPr lang="fr-FR" b="1" i="1" dirty="0"/>
              <a:t>Université Jean Jaurès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E0A79B2D-C8D7-4060-801D-F46728C1E3C3}"/>
              </a:ext>
            </a:extLst>
          </p:cNvPr>
          <p:cNvSpPr txBox="1"/>
          <p:nvPr/>
        </p:nvSpPr>
        <p:spPr>
          <a:xfrm flipH="1">
            <a:off x="8613877" y="412957"/>
            <a:ext cx="2381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i="1" dirty="0"/>
          </a:p>
          <a:p>
            <a:r>
              <a:rPr lang="fr-FR" b="1" i="1"/>
              <a:t>Quartier Mermoz</a:t>
            </a:r>
            <a:endParaRPr lang="fr-FR" b="1" i="1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3D8CE8E-BD66-4CF2-9B9B-18672391B2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41" y="4719632"/>
            <a:ext cx="2171700" cy="2105025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FF63F84E-8758-4932-A66B-EE2A6337FC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7107">
            <a:off x="1428648" y="2335208"/>
            <a:ext cx="1241751" cy="1231272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69DE6EB-B94F-4639-BB0B-F93CD30863D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303" y="1682981"/>
            <a:ext cx="1143000" cy="11430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D5F48109-7C21-4255-8B5B-9AB84819F53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153" y="1774269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9178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14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Julita Negro</dc:creator>
  <cp:lastModifiedBy>Julie CAZES</cp:lastModifiedBy>
  <cp:revision>26</cp:revision>
  <dcterms:created xsi:type="dcterms:W3CDTF">2017-06-12T16:16:11Z</dcterms:created>
  <dcterms:modified xsi:type="dcterms:W3CDTF">2024-09-19T08:24:13Z</dcterms:modified>
</cp:coreProperties>
</file>