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5FB8E-23C1-4EE6-959E-AD6051B9A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620B1A-1CD2-4C54-87CC-B5EDF67BC6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5DBAAF-E16B-4699-A0B0-ADC5A959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327C0D-C29F-4005-9463-489F04F11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CFF971-9323-4134-80F2-87295A71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29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B784F8-E6FE-4E7E-BD54-D528D7F9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44A619-ED00-40A6-809D-15D278664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84EBAE-E8F8-4A26-A3F6-F5F5E1015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C1FDE4-B3C6-415C-A46D-9FE52E0F3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AC385A-1425-4F55-A3DC-69BAD469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17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EFAE66-094D-4E23-A0B3-D9517902D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88D936-1409-40A7-A2A7-3ABA44418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C69219-3B2B-43C4-9930-3958F5A8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EB8B95-2164-4C5E-AE8F-DC1D1B00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912EA5-2FA3-41F0-93A0-EC3A6D94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85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2B38E-32C3-4F36-BE89-328E90A97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55A751-BD8C-44B3-A4B7-0E96D6967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B3DCFB-1C1E-4499-B931-E9DA1E79E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A060DD-DD55-42F8-9B9D-E4946C40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6277BF-A1F9-4D04-92A8-BE69AC74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50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12CA53-5081-4185-84CE-79FB933E3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E0EA1D-DC7B-4DD1-9B62-0355250B6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50BD91-0E8F-4104-BA50-82A5E673E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19C401-0E6F-4B70-8D57-9AAACEC2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D9180D-3F89-4BFC-B978-649B36ED1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34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CAF9F9-B4C0-43F1-8BFE-7B7AF650B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190AF2-83B7-4818-8E87-A7C0036747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65C2B4-D53F-45E0-AC5A-B4F65C1E5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CAA3F9-2CEC-4337-AB0E-CF664E76A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4191F5-71A8-4FE1-AC65-2DD2AA06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02CE43-6979-4F47-872C-DD213C0F2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926907-2627-4A87-8389-06DFDB45E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8EA802-88DB-48D5-91DE-85D01CE5C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8B55EE-D00D-48DC-B8FD-2A973202DC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6A78652-A51D-45D5-904E-91B06BC779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48C168-D0A8-4A18-AE42-3422C1D50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AC7F69-FAE5-4DE9-91F2-D5431EC97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26B3F84-4E3D-40F5-AE66-BD3B573C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5202C86-5384-443F-B8C3-4023661F2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371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4921C-5C5B-458C-9B48-E35AF8B80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35E6CD-9C12-4379-8BBD-BCCF2FAB5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F29968-ED32-429E-819B-0E2B2743A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CCAB6F-F687-4921-956C-21AE5791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14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92F6A7-EA9C-4B08-BD52-17A34E4F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53077E-EB05-403A-A0CD-E6B8275E0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A0B950-000E-441C-892A-9BC23F52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81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965FE9-D280-441D-979A-E120C5DB6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D04E76-7849-436B-85EA-947FDC691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298564-3D46-4D7C-BC77-3999FD3A3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FBA1F3-B9EB-4620-A793-82230C02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947C22-5ECC-45B0-9AE5-6DA19E1C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4BDE3B-1BB1-4737-991B-793371F0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50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71FC1E-A309-4459-945C-BBBDB8979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5367A69-093C-4E65-96B5-3DFAC67B0D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CC8066-4B50-487D-90F6-7F6C030F5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97BF26-CDB7-40ED-A588-6A2FC91CF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A0C8AC-5EA9-4579-8804-F7D07BDB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2021AA-6DC2-419E-9401-4B6F8D2B5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796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293E9E3-4AC1-46B1-B8B6-AB5F785E4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E78B8D-2B8A-4443-B65D-534AEA05B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B367E4-C5A2-4AE6-8000-CC6C7B71E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B8588-E2F9-4292-9AFF-35680F95374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ED3857-242D-471F-AAB5-1C47F9374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36186D-5AB8-4936-8A01-0ED14E7032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86FB8-4FFB-468D-ABFC-2111A1132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27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4D6A19D-99E2-461F-B769-64FFDC2F9B88}"/>
              </a:ext>
            </a:extLst>
          </p:cNvPr>
          <p:cNvSpPr txBox="1"/>
          <p:nvPr/>
        </p:nvSpPr>
        <p:spPr>
          <a:xfrm>
            <a:off x="2576946" y="1108364"/>
            <a:ext cx="8340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/>
              <a:t>JE PRESENTE UNE PERSONNE </a:t>
            </a:r>
          </a:p>
          <a:p>
            <a:pPr algn="ctr"/>
            <a:r>
              <a:rPr lang="fr-FR" sz="4400" b="1" dirty="0"/>
              <a:t>DE MA FAMILLE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9C79E6A-8A54-4648-95D0-05FFB195C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818" y="2905582"/>
            <a:ext cx="3920837" cy="308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3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7B33C1A-5D55-4854-B020-FE5648D9FC21}"/>
              </a:ext>
            </a:extLst>
          </p:cNvPr>
          <p:cNvSpPr txBox="1"/>
          <p:nvPr/>
        </p:nvSpPr>
        <p:spPr>
          <a:xfrm>
            <a:off x="2821782" y="1751049"/>
            <a:ext cx="61146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1- Indiquer le prénom de la personne, son âge, la relation familiale avec vous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34820E2-E20D-4908-850A-08433E25FF90}"/>
              </a:ext>
            </a:extLst>
          </p:cNvPr>
          <p:cNvSpPr txBox="1"/>
          <p:nvPr/>
        </p:nvSpPr>
        <p:spPr>
          <a:xfrm>
            <a:off x="2821782" y="2951946"/>
            <a:ext cx="5075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2-  Parler de sa profession, ses goûts, ses loisirs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440DA56-0F3A-46DF-9F1D-E2B2AD183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4631"/>
            <a:ext cx="2821782" cy="282178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34EF02F-98FB-4222-9BDA-914F2BBB56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2070" y="1467418"/>
            <a:ext cx="2401166" cy="336163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411DE37D-3A8F-48EE-A547-B68C64EDC686}"/>
              </a:ext>
            </a:extLst>
          </p:cNvPr>
          <p:cNvSpPr txBox="1"/>
          <p:nvPr/>
        </p:nvSpPr>
        <p:spPr>
          <a:xfrm>
            <a:off x="457200" y="5075840"/>
            <a:ext cx="11236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Voici…</a:t>
            </a:r>
          </a:p>
        </p:txBody>
      </p:sp>
    </p:spTree>
    <p:extLst>
      <p:ext uri="{BB962C8B-B14F-4D97-AF65-F5344CB8AC3E}">
        <p14:creationId xmlns:p14="http://schemas.microsoft.com/office/powerpoint/2010/main" val="68965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</Words>
  <Application>Microsoft Office PowerPoint</Application>
  <PresentationFormat>Grand écran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Cazes</dc:creator>
  <cp:lastModifiedBy>Julie Cazes</cp:lastModifiedBy>
  <cp:revision>4</cp:revision>
  <dcterms:created xsi:type="dcterms:W3CDTF">2019-11-20T13:16:16Z</dcterms:created>
  <dcterms:modified xsi:type="dcterms:W3CDTF">2021-09-29T14:08:09Z</dcterms:modified>
</cp:coreProperties>
</file>