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5AC844-57F0-47C2-943C-93DAC6B87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22526F7-76EE-4475-8D9D-481B0FB3D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C2FC0A-E601-4D43-83E7-7324E5E59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FE2E6D-78BF-4DA9-9831-57BB21398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0B09E6-4BF7-4F86-9677-0415F993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1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8249A0-0350-4BAB-9C65-0A4828A9E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08E6A1D-6AF5-4CF0-A4A1-A2EE7B30E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CD3AE8-410C-4B64-9C69-329B2EB7C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E4AAFD-4D47-4000-8AED-813195EC9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36D4D4-1507-419E-B933-FF16E58C1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540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0AE5355-4AF2-452E-9DF4-9A65ED03EA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63A77D-9FB3-4AE9-92BC-A8D48D505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ED0E8-8C25-4A12-9CE8-A5E46447A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7DD8BA-F1A6-4698-A2AB-C42DEED23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7FDA15-317B-45BD-8EC7-A3D2F1A1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130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4F4E13-ED12-45AB-AC39-3CCB78DAF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5BDC98-A7C5-457B-9A6A-E87A97168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75C49F-0DF9-4B16-9587-70CE02797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FF3594-83D0-49FA-8F86-E3FD76601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466E03-281A-4A1E-9033-4A7F66417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18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895BAD-4D68-4133-A028-B5506B7D8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94E8CD-DAE5-4523-B1BB-84A1FFDF8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FCB27A-0513-430C-8010-A3411D8D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440884-BBA0-4F1A-A49B-D6B683CF8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CA1FDA-EE9B-44E4-AEEA-60E9C2BC3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97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0A89CF-804D-4A7C-8790-1698D17E4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3061CC-27FE-45A0-813B-505F3D0F6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6B329A-02BF-4F57-BF77-C883A0874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081D8B-1058-4457-B987-199801917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D02775-6DD0-467C-A2B2-7DFC1D5A8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0E1085-B168-44BB-B476-1B3522896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42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3A905F-E13E-405C-AE32-34F7FA918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0DC0FF-1FCA-48F5-BB35-FE77D28BA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310E64-2B57-45B6-9F20-9859F0068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4AE449-9B86-47DD-BBF4-8A7F109E1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3DEC3CD-DF35-4FC6-8079-6329904647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E15802-E807-4F55-BF56-DD13D4E76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091EACD-1DCB-4EE0-87CA-F9128ED32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8A1FFD9-2AC9-4AC7-AFA7-F16CA0877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2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5E5345-74C4-4FEC-B2BB-62B45D30B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133BB45-4A5E-4331-8F81-B28040996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D2729AF-A888-49E3-A981-D073AB9B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153FAA4-D814-463B-88F0-0D66A97C6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987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10CC59C-3178-4CAE-9B91-6701A7C05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CC68BB2-C4C3-4E66-ADE1-630240853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4F365F-D34B-4B39-A40A-AF489702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09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E9D2CF-6F0C-4AE1-B0DD-58B2494E2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2722C0-C854-4630-9CBE-7DD62BA49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FC215F-DEAB-4B48-AAF2-1120016BC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731B1E-5422-4ADF-B4AA-DAD4AE73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C7FB1D-C2BE-4035-995D-9048DA972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B65649-D603-4E6E-8860-8E07D3C1C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045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33A5A8-B1C8-472B-951A-5008FBB31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FC8624E-9A24-4D0B-8C3A-5D86609693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9AB506-718F-4171-BAC3-3BC8B969E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EC742B-8E37-443C-A363-712511F7E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E7EE61-7E11-4B1A-9675-7C5FF627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9ABE29-3CDE-4DFC-8403-695D6054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647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1053C0E-1978-4DE2-9A07-10F44716A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51D849-CBF2-435F-92BD-196334090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0386FC-2718-4F70-AD98-107ADD914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F490F-D5CC-481A-8820-8014F5CA385E}" type="datetimeFigureOut">
              <a:rPr lang="fr-FR" smtClean="0"/>
              <a:t>26/10/2021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11CF60-B278-4FEC-95B4-5DC8E5D0EF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B7C9CA-1349-4DF2-BCC3-442ED0146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8FA6E-DC23-4D49-8ADE-82B002D604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0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1C17133-9AC9-4DB4-BB25-9DD0E62211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545" y="310427"/>
            <a:ext cx="5056910" cy="4049558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074D966-41BC-4D2A-929D-EB896498E0A8}"/>
              </a:ext>
            </a:extLst>
          </p:cNvPr>
          <p:cNvSpPr txBox="1"/>
          <p:nvPr/>
        </p:nvSpPr>
        <p:spPr>
          <a:xfrm>
            <a:off x="651164" y="5232186"/>
            <a:ext cx="108896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Ces deux personnes se rencontrent pour la première fois et se présentent.</a:t>
            </a:r>
          </a:p>
          <a:p>
            <a:pPr algn="ctr"/>
            <a:r>
              <a:rPr lang="fr-FR" sz="2800" dirty="0"/>
              <a:t>Imaginez et écrivez un court dialogue.</a:t>
            </a:r>
          </a:p>
        </p:txBody>
      </p:sp>
    </p:spTree>
    <p:extLst>
      <p:ext uri="{BB962C8B-B14F-4D97-AF65-F5344CB8AC3E}">
        <p14:creationId xmlns:p14="http://schemas.microsoft.com/office/powerpoint/2010/main" val="81753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 Cazes</dc:creator>
  <cp:lastModifiedBy>Julie Cazes</cp:lastModifiedBy>
  <cp:revision>1</cp:revision>
  <dcterms:created xsi:type="dcterms:W3CDTF">2021-10-26T09:14:43Z</dcterms:created>
  <dcterms:modified xsi:type="dcterms:W3CDTF">2021-10-26T09:16:57Z</dcterms:modified>
</cp:coreProperties>
</file>