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15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21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41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87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06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05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99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9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46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DF90-0209-4BED-A706-12C5DFAF0592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425C3-BD93-4FFD-8C74-E58E1AB451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3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320" y="68821"/>
            <a:ext cx="5850837" cy="6789179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5767147" y="5539687"/>
            <a:ext cx="2649464" cy="100278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767147" y="1213009"/>
            <a:ext cx="2649464" cy="146579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5767147" y="3621675"/>
            <a:ext cx="2649464" cy="1066235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13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onjourdefrance.com/images/vetements-fem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0" y="378763"/>
            <a:ext cx="6953251" cy="626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5994401" y="1327867"/>
            <a:ext cx="3302000" cy="996233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087839" y="3376406"/>
            <a:ext cx="3208561" cy="142419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041119" y="5626100"/>
            <a:ext cx="3301999" cy="923262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7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enseignant</dc:creator>
  <cp:lastModifiedBy>Christine Redon</cp:lastModifiedBy>
  <cp:revision>4</cp:revision>
  <dcterms:created xsi:type="dcterms:W3CDTF">2015-08-06T10:11:10Z</dcterms:created>
  <dcterms:modified xsi:type="dcterms:W3CDTF">2024-10-08T07:07:46Z</dcterms:modified>
</cp:coreProperties>
</file>