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DF90-0209-4BED-A706-12C5DFAF0592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25C3-BD93-4FFD-8C74-E58E1AB45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15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DF90-0209-4BED-A706-12C5DFAF0592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25C3-BD93-4FFD-8C74-E58E1AB45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5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DF90-0209-4BED-A706-12C5DFAF0592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25C3-BD93-4FFD-8C74-E58E1AB45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21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DF90-0209-4BED-A706-12C5DFAF0592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25C3-BD93-4FFD-8C74-E58E1AB45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41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DF90-0209-4BED-A706-12C5DFAF0592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25C3-BD93-4FFD-8C74-E58E1AB45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87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DF90-0209-4BED-A706-12C5DFAF0592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25C3-BD93-4FFD-8C74-E58E1AB45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06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DF90-0209-4BED-A706-12C5DFAF0592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25C3-BD93-4FFD-8C74-E58E1AB45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03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DF90-0209-4BED-A706-12C5DFAF0592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25C3-BD93-4FFD-8C74-E58E1AB45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05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DF90-0209-4BED-A706-12C5DFAF0592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25C3-BD93-4FFD-8C74-E58E1AB45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999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DF90-0209-4BED-A706-12C5DFAF0592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25C3-BD93-4FFD-8C74-E58E1AB45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39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DF90-0209-4BED-A706-12C5DFAF0592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25C3-BD93-4FFD-8C74-E58E1AB45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46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1DF90-0209-4BED-A706-12C5DFAF0592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425C3-BD93-4FFD-8C74-E58E1AB45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3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0320" y="68821"/>
            <a:ext cx="5850837" cy="6789179"/>
          </a:xfrm>
          <a:prstGeom prst="rect">
            <a:avLst/>
          </a:prstGeom>
        </p:spPr>
      </p:pic>
      <p:sp>
        <p:nvSpPr>
          <p:cNvPr id="7" name="Rectangle à coins arrondis 6"/>
          <p:cNvSpPr/>
          <p:nvPr/>
        </p:nvSpPr>
        <p:spPr>
          <a:xfrm>
            <a:off x="5767147" y="5539687"/>
            <a:ext cx="2649464" cy="100278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5767147" y="1213009"/>
            <a:ext cx="2649464" cy="1465796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5767147" y="3621675"/>
            <a:ext cx="2649464" cy="1066235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13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onjourdefrance.com/images/vetements-fem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200" y="378763"/>
            <a:ext cx="6953251" cy="626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5994401" y="1327867"/>
            <a:ext cx="3302000" cy="99623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6087839" y="3376406"/>
            <a:ext cx="3208561" cy="1424194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6041119" y="5626100"/>
            <a:ext cx="3301999" cy="92326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07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enseignant</dc:creator>
  <cp:lastModifiedBy>Christine Redon</cp:lastModifiedBy>
  <cp:revision>4</cp:revision>
  <dcterms:created xsi:type="dcterms:W3CDTF">2015-08-06T10:11:10Z</dcterms:created>
  <dcterms:modified xsi:type="dcterms:W3CDTF">2024-10-08T07:07:46Z</dcterms:modified>
</cp:coreProperties>
</file>