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AAD6-8A42-1544-958F-BE4BAB9B81CE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2263-8AFA-E047-8FA0-189696268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6DDF-CA68-8240-A058-4DD609543C34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1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85DD-0A4F-A141-8AF5-1B9136B9B5D0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1A8-68ED-644F-9292-92D5FA97CD67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3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CAC7-938D-5D43-B74C-52358F1C0AA5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C95-2117-0E42-9BF4-F0E9F21967B6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B58E-F59E-5541-9D48-B2A0487E89B4}" type="datetime1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52C4-565B-534B-90C2-F7D5F285A64D}" type="datetime1">
              <a:rPr lang="fr-FR" smtClean="0"/>
              <a:t>27/01/2026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40FF-F6E9-1F4E-9694-072ABB863E18}" type="datetime1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9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D15A-13CF-F449-AC58-323B3A334C5F}" type="datetime1">
              <a:rPr lang="fr-FR" smtClean="0"/>
              <a:t>27/01/2026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0B77-E849-C34B-82CB-CD284F753D8C}" type="datetime1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F3E-2214-CA46-85D3-17D39B90A769}" type="datetime1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5E89-F698-524A-904D-EDE2B4442CD8}" type="datetime1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5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Introduction à la sociologie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Michel CATLLA</a:t>
            </a:r>
          </a:p>
          <a:p>
            <a:r>
              <a:rPr lang="fr-FR" dirty="0"/>
              <a:t>Professeur de sociologie</a:t>
            </a:r>
          </a:p>
        </p:txBody>
      </p:sp>
    </p:spTree>
    <p:extLst>
      <p:ext uri="{BB962C8B-B14F-4D97-AF65-F5344CB8AC3E}">
        <p14:creationId xmlns:p14="http://schemas.microsoft.com/office/powerpoint/2010/main" val="9686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BDF380D-4EC1-A82E-3671-7CBB0B99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550"/>
            <a:ext cx="12187919" cy="6438900"/>
          </a:xfrm>
        </p:spPr>
      </p:pic>
    </p:spTree>
    <p:extLst>
      <p:ext uri="{BB962C8B-B14F-4D97-AF65-F5344CB8AC3E}">
        <p14:creationId xmlns:p14="http://schemas.microsoft.com/office/powerpoint/2010/main" val="321324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0C9E276-D613-C4CE-F9EE-33560075C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01" y="0"/>
            <a:ext cx="11296197" cy="6608379"/>
          </a:xfrm>
        </p:spPr>
      </p:pic>
    </p:spTree>
    <p:extLst>
      <p:ext uri="{BB962C8B-B14F-4D97-AF65-F5344CB8AC3E}">
        <p14:creationId xmlns:p14="http://schemas.microsoft.com/office/powerpoint/2010/main" val="181827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ogiciel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576A738-8290-E6BE-4A48-19DFE7B8E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93" t="12392" r="11095" b="12247"/>
          <a:stretch>
            <a:fillRect/>
          </a:stretch>
        </p:blipFill>
        <p:spPr>
          <a:xfrm>
            <a:off x="772510" y="32417"/>
            <a:ext cx="10646979" cy="6793165"/>
          </a:xfrm>
        </p:spPr>
      </p:pic>
    </p:spTree>
    <p:extLst>
      <p:ext uri="{BB962C8B-B14F-4D97-AF65-F5344CB8AC3E}">
        <p14:creationId xmlns:p14="http://schemas.microsoft.com/office/powerpoint/2010/main" val="380918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D8BB3-1770-D5F5-5FD6-3B6A9F4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sociologie : comprendre le monde 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0085A-C768-CDFB-250C-814BDF9E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Discipline des sciences sociales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Étudie comportements, groupes, institutions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Cherche à comprendre normes, inégalités, changements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b="1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pourquoi, dans une même ville, certains quartiers concentrent plus de chômage que d’autres ?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comment les règles implicites (dire bonjour, se tenir en cours) varient selon les milieux ?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79238-B2FD-72BF-C1D9-D95D88AA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simple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A086E9-224D-54AB-E646-2F16BFB41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9594"/>
            <a:ext cx="1092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Étude scientifique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la vie en société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Observe : interactions, normes, valeurs, règles sociales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Explique : pourquoi les comportements varient selon les contextes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étudier scientifiquement pourquoi certains jeunes votent plus que d’autres (enquête + statistiques).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comprendre comment un groupe d’amis fixe des normes (blagues acceptées, styles, comportements).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7DC5C-1FD3-85CE-9E51-C96B270E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la sociologie observe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F0A131-E45C-94A4-67A3-C7286427A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92918"/>
            <a:ext cx="10947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Famille, école, travail, religion, politique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Genre, classes sociales, migrations, discriminations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Médias, réseaux sociaux, cultures et modes de vie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/>
              <a:t>Exemple 1 :</a:t>
            </a:r>
            <a:r>
              <a:rPr lang="fr-FR" sz="3200" dirty="0"/>
              <a:t> le recrutement en stage : quels profils obtiennent le plus de réponses et pourquoi ?</a:t>
            </a:r>
            <a:br>
              <a:rPr lang="fr-FR" sz="3200" dirty="0"/>
            </a:br>
            <a:r>
              <a:rPr lang="fr-FR" sz="3200" b="1" dirty="0"/>
              <a:t>Exemple 2 :</a:t>
            </a:r>
            <a:r>
              <a:rPr lang="fr-FR" sz="3200" dirty="0"/>
              <a:t> l’usage d’Instagram/</a:t>
            </a:r>
            <a:r>
              <a:rPr lang="fr-FR" sz="3200" dirty="0" err="1"/>
              <a:t>TikTok</a:t>
            </a:r>
            <a:r>
              <a:rPr lang="fr-FR" sz="3200" dirty="0"/>
              <a:t> : qui publie quoi, et quelles normes de “bonne image” circulent ?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1106D-ABA6-5ECC-BDB1-17DB96D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Sujets d’enquête des étudiants : </a:t>
            </a:r>
            <a:br>
              <a:rPr lang="fr-FR" sz="2800" dirty="0"/>
            </a:br>
            <a:r>
              <a:rPr lang="fr-FR" sz="2800" dirty="0"/>
              <a:t>A faire : reprendre les Q? développées : quand, où, qui, comment, etc. </a:t>
            </a:r>
            <a:br>
              <a:rPr lang="fr-FR" sz="2800" dirty="0"/>
            </a:br>
            <a:r>
              <a:rPr lang="fr-FR" sz="2800" b="1" dirty="0">
                <a:solidFill>
                  <a:srgbClr val="FF0000"/>
                </a:solidFill>
              </a:rPr>
              <a:t>Soyez curieux !!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EBB48-74FA-ED73-0EB2-3771E805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599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Est-ce que l’usage des réseaux sociaux a une relation avec la diminution des exigences esthétiques ?</a:t>
            </a:r>
          </a:p>
          <a:p>
            <a:r>
              <a:rPr lang="fr-FR" dirty="0"/>
              <a:t>Est-ce que les enfants uniques surprotégés sont plus ou moins heureux que les autres ? </a:t>
            </a:r>
          </a:p>
          <a:p>
            <a:r>
              <a:rPr lang="fr-FR" dirty="0"/>
              <a:t>Relations entre type d’habitation et relations de voisinage (hier et aujourd’hui) ?</a:t>
            </a:r>
          </a:p>
          <a:p>
            <a:r>
              <a:rPr lang="fr-FR" dirty="0"/>
              <a:t>Quel est le « juste » salaire des fonctionnaires ? </a:t>
            </a:r>
          </a:p>
          <a:p>
            <a:r>
              <a:rPr lang="fr-FR" dirty="0"/>
              <a:t>Peut-on justifier la discrimination en cas d’écart à la norme ?</a:t>
            </a:r>
          </a:p>
          <a:p>
            <a:r>
              <a:rPr lang="fr-FR" dirty="0"/>
              <a:t>Dans l’industrie des idoles comment les fans se construisent des valeurs personnelles à travers des dépenses émotionnelles ?</a:t>
            </a:r>
          </a:p>
          <a:p>
            <a:r>
              <a:rPr lang="fr-FR" dirty="0"/>
              <a:t>Les réseaux sociaux et les styles vestimentaires : uniformisation ?     </a:t>
            </a:r>
          </a:p>
          <a:p>
            <a:r>
              <a:rPr lang="fr-FR" dirty="0"/>
              <a:t>Relation entre statut des femmes et taux de fécondité. </a:t>
            </a:r>
          </a:p>
          <a:p>
            <a:r>
              <a:rPr lang="fr-FR" dirty="0"/>
              <a:t>Mise en concurrence entre productivité et préservation de l’environnement. </a:t>
            </a:r>
          </a:p>
          <a:p>
            <a:r>
              <a:rPr lang="fr-FR" dirty="0"/>
              <a:t>Quelles relations entre usages des réseaux sociaux et niveau d’éducation ? </a:t>
            </a:r>
          </a:p>
          <a:p>
            <a:r>
              <a:rPr lang="fr-FR" dirty="0"/>
              <a:t>Comportements individuels : entre liberté et contraintes sociales </a:t>
            </a:r>
          </a:p>
          <a:p>
            <a:r>
              <a:rPr lang="fr-FR" dirty="0"/>
              <a:t>Quelles carrières professionnelles après des études universitaires en sociologie ? </a:t>
            </a:r>
          </a:p>
          <a:p>
            <a:r>
              <a:rPr lang="fr-FR" dirty="0"/>
              <a:t>En quoi les relations de voisinage jouent sur la qualité de vie ? </a:t>
            </a:r>
          </a:p>
          <a:p>
            <a:r>
              <a:rPr lang="fr-FR" dirty="0"/>
              <a:t>Est-ce que la rencontre de normes distinctes (xxx) fait évoluer les normes ? </a:t>
            </a:r>
          </a:p>
        </p:txBody>
      </p:sp>
    </p:spTree>
    <p:extLst>
      <p:ext uri="{BB962C8B-B14F-4D97-AF65-F5344CB8AC3E}">
        <p14:creationId xmlns:p14="http://schemas.microsoft.com/office/powerpoint/2010/main" val="1619385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422</Words>
  <Application>Microsoft Macintosh PowerPoint</Application>
  <PresentationFormat>Grand écran</PresentationFormat>
  <Paragraphs>43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Introduction à la sociologie</vt:lpstr>
      <vt:lpstr>Présentation PowerPoint</vt:lpstr>
      <vt:lpstr>Présentation PowerPoint</vt:lpstr>
      <vt:lpstr>Présentation PowerPoint</vt:lpstr>
      <vt:lpstr>La sociologie : comprendre le monde social</vt:lpstr>
      <vt:lpstr>Définition simple</vt:lpstr>
      <vt:lpstr>Ce que la sociologie observe</vt:lpstr>
      <vt:lpstr>Sujets d’enquête des étudiants :  A faire : reprendre les Q? développées : quand, où, qui, comment, etc.  Soyez curieux 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</dc:title>
  <dc:creator>Utilisateur de Microsoft Office</dc:creator>
  <cp:lastModifiedBy>Michel Catlla</cp:lastModifiedBy>
  <cp:revision>49</cp:revision>
  <dcterms:created xsi:type="dcterms:W3CDTF">2019-01-22T13:04:27Z</dcterms:created>
  <dcterms:modified xsi:type="dcterms:W3CDTF">2026-01-27T16:22:41Z</dcterms:modified>
</cp:coreProperties>
</file>