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1" d="100"/>
          <a:sy n="121" d="100"/>
        </p:scale>
        <p:origin x="1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993BC-11D2-4C01-BB93-5B9330979C6C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6923A-013C-4F0F-8C99-FECF3C06A9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3336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993BC-11D2-4C01-BB93-5B9330979C6C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6923A-013C-4F0F-8C99-FECF3C06A9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4850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993BC-11D2-4C01-BB93-5B9330979C6C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6923A-013C-4F0F-8C99-FECF3C06A9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5272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993BC-11D2-4C01-BB93-5B9330979C6C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6923A-013C-4F0F-8C99-FECF3C06A9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0718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993BC-11D2-4C01-BB93-5B9330979C6C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6923A-013C-4F0F-8C99-FECF3C06A9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5186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993BC-11D2-4C01-BB93-5B9330979C6C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6923A-013C-4F0F-8C99-FECF3C06A9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7038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993BC-11D2-4C01-BB93-5B9330979C6C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6923A-013C-4F0F-8C99-FECF3C06A9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3340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993BC-11D2-4C01-BB93-5B9330979C6C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6923A-013C-4F0F-8C99-FECF3C06A9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946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993BC-11D2-4C01-BB93-5B9330979C6C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6923A-013C-4F0F-8C99-FECF3C06A9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9877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993BC-11D2-4C01-BB93-5B9330979C6C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6923A-013C-4F0F-8C99-FECF3C06A9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2948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993BC-11D2-4C01-BB93-5B9330979C6C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6923A-013C-4F0F-8C99-FECF3C06A9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4559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9993BC-11D2-4C01-BB93-5B9330979C6C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6923A-013C-4F0F-8C99-FECF3C06A9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728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Gorges de l'Ardèche (Vallon-Pont-d'Arc) : 2020 Ce qu'il faut savoir pour  votre visite - Tripadvisor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043855" cy="2963917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Image 2" descr="Conseils pratiques pour visiter la Dune du Pilat • La Marinière en Voyage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1243" y="0"/>
            <a:ext cx="4012982" cy="2703786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Image 3" descr="Cap Blanc Nez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1614" y="8704"/>
            <a:ext cx="3960386" cy="268637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 4" descr="Les 13 plus beaux endroits à visiter en Camargue | Camargue, Visite france,  Paysage de camargue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49997"/>
            <a:ext cx="4043855" cy="3113481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 5" descr="Séjour dans les Landes : où se trouvent les plus belles plages ?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1243" y="3456419"/>
            <a:ext cx="4012982" cy="2707898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 6" descr="Randonn&amp;eacute;e v&amp;eacute;lo le Canal du Midi de Toulouse &amp;agrave;  S&amp;egrave;te :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1613" y="3772143"/>
            <a:ext cx="3960386" cy="2392174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ZoneTexte 8"/>
          <p:cNvSpPr txBox="1"/>
          <p:nvPr/>
        </p:nvSpPr>
        <p:spPr>
          <a:xfrm>
            <a:off x="0" y="2890188"/>
            <a:ext cx="268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1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4204138" y="2779251"/>
            <a:ext cx="268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2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8231613" y="2727778"/>
            <a:ext cx="268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65689" y="6283588"/>
            <a:ext cx="268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4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4139803" y="6283588"/>
            <a:ext cx="268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5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8252336" y="6164317"/>
            <a:ext cx="268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5419896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</Words>
  <Application>Microsoft Office PowerPoint</Application>
  <PresentationFormat>Grand écran</PresentationFormat>
  <Paragraphs>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POUVILLON Pascale</dc:creator>
  <cp:lastModifiedBy>POUVILLON Pascale</cp:lastModifiedBy>
  <cp:revision>1</cp:revision>
  <dcterms:created xsi:type="dcterms:W3CDTF">2025-09-29T10:27:14Z</dcterms:created>
  <dcterms:modified xsi:type="dcterms:W3CDTF">2025-09-29T10:33:59Z</dcterms:modified>
</cp:coreProperties>
</file>