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29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9983-B285-4834-9EEB-08FF732522F8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00C9-4BAC-42BD-B553-7F023C7F4E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7413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9983-B285-4834-9EEB-08FF732522F8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00C9-4BAC-42BD-B553-7F023C7F4E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019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9983-B285-4834-9EEB-08FF732522F8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00C9-4BAC-42BD-B553-7F023C7F4E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2743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9983-B285-4834-9EEB-08FF732522F8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00C9-4BAC-42BD-B553-7F023C7F4E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2875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9983-B285-4834-9EEB-08FF732522F8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00C9-4BAC-42BD-B553-7F023C7F4E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726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9983-B285-4834-9EEB-08FF732522F8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00C9-4BAC-42BD-B553-7F023C7F4E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7136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9983-B285-4834-9EEB-08FF732522F8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00C9-4BAC-42BD-B553-7F023C7F4E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0652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9983-B285-4834-9EEB-08FF732522F8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00C9-4BAC-42BD-B553-7F023C7F4E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2452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9983-B285-4834-9EEB-08FF732522F8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00C9-4BAC-42BD-B553-7F023C7F4E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214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9983-B285-4834-9EEB-08FF732522F8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00C9-4BAC-42BD-B553-7F023C7F4E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4686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9983-B285-4834-9EEB-08FF732522F8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00C9-4BAC-42BD-B553-7F023C7F4E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572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D9983-B285-4834-9EEB-08FF732522F8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200C9-4BAC-42BD-B553-7F023C7F4E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4175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6114"/>
          </a:xfrm>
        </p:spPr>
        <p:txBody>
          <a:bodyPr/>
          <a:lstStyle/>
          <a:p>
            <a:r>
              <a:rPr lang="fr-FR" dirty="0" smtClean="0"/>
              <a:t>Prononciation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82751"/>
            <a:ext cx="10515600" cy="4794212"/>
          </a:xfrm>
        </p:spPr>
        <p:txBody>
          <a:bodyPr>
            <a:normAutofit/>
          </a:bodyPr>
          <a:lstStyle/>
          <a:p>
            <a:r>
              <a:rPr lang="fr-FR" dirty="0"/>
              <a:t>C’est tout à fait </a:t>
            </a:r>
            <a:r>
              <a:rPr lang="fr-FR" dirty="0" smtClean="0"/>
              <a:t>vrai!</a:t>
            </a:r>
          </a:p>
          <a:p>
            <a:r>
              <a:rPr lang="fr-FR" dirty="0"/>
              <a:t>A</a:t>
            </a:r>
            <a:r>
              <a:rPr lang="fr-FR" dirty="0" smtClean="0"/>
              <a:t>ttendez-moi</a:t>
            </a:r>
            <a:r>
              <a:rPr lang="fr-FR" dirty="0"/>
              <a:t> ! </a:t>
            </a:r>
            <a:r>
              <a:rPr lang="fr-FR" dirty="0" smtClean="0"/>
              <a:t>j’arrive</a:t>
            </a:r>
            <a:endParaRPr lang="fr-FR" dirty="0"/>
          </a:p>
          <a:p>
            <a:r>
              <a:rPr lang="fr-FR" dirty="0"/>
              <a:t>C</a:t>
            </a:r>
            <a:r>
              <a:rPr lang="fr-FR" dirty="0" smtClean="0"/>
              <a:t>’est </a:t>
            </a:r>
            <a:r>
              <a:rPr lang="fr-FR" dirty="0"/>
              <a:t>l’auteur de cet </a:t>
            </a:r>
            <a:r>
              <a:rPr lang="fr-FR" dirty="0" smtClean="0"/>
              <a:t>article.</a:t>
            </a:r>
            <a:endParaRPr lang="fr-FR" dirty="0"/>
          </a:p>
          <a:p>
            <a:r>
              <a:rPr lang="fr-FR" dirty="0" smtClean="0"/>
              <a:t>Fais </a:t>
            </a:r>
            <a:r>
              <a:rPr lang="fr-FR" dirty="0"/>
              <a:t>bien </a:t>
            </a:r>
            <a:r>
              <a:rPr lang="fr-FR" dirty="0" smtClean="0"/>
              <a:t>attention!</a:t>
            </a:r>
            <a:endParaRPr lang="fr-FR" dirty="0"/>
          </a:p>
          <a:p>
            <a:r>
              <a:rPr lang="fr-FR" dirty="0"/>
              <a:t>C</a:t>
            </a:r>
            <a:r>
              <a:rPr lang="fr-FR" dirty="0" smtClean="0"/>
              <a:t>’est </a:t>
            </a:r>
            <a:r>
              <a:rPr lang="fr-FR" dirty="0"/>
              <a:t>interdit de traverser </a:t>
            </a:r>
            <a:r>
              <a:rPr lang="fr-FR" dirty="0" smtClean="0"/>
              <a:t>ici!</a:t>
            </a:r>
            <a:endParaRPr lang="fr-FR" dirty="0"/>
          </a:p>
          <a:p>
            <a:r>
              <a:rPr lang="fr-FR" dirty="0" smtClean="0"/>
              <a:t>J’adore </a:t>
            </a:r>
            <a:r>
              <a:rPr lang="fr-FR" dirty="0"/>
              <a:t>ce </a:t>
            </a:r>
            <a:r>
              <a:rPr lang="fr-FR" dirty="0" smtClean="0"/>
              <a:t>gâteau</a:t>
            </a:r>
            <a:r>
              <a:rPr lang="fr-FR" dirty="0"/>
              <a:t>!</a:t>
            </a:r>
            <a:endParaRPr lang="fr-FR" dirty="0" smtClean="0"/>
          </a:p>
          <a:p>
            <a:r>
              <a:rPr lang="fr-FR" dirty="0"/>
              <a:t>J</a:t>
            </a:r>
            <a:r>
              <a:rPr lang="fr-FR" dirty="0" smtClean="0"/>
              <a:t>’ai </a:t>
            </a:r>
            <a:r>
              <a:rPr lang="fr-FR" dirty="0"/>
              <a:t>visité le château de Versailles et la tour Eiffel</a:t>
            </a:r>
            <a:r>
              <a:rPr lang="fr-FR" dirty="0" smtClean="0"/>
              <a:t>.</a:t>
            </a:r>
          </a:p>
          <a:p>
            <a:r>
              <a:rPr lang="fr-FR" dirty="0" smtClean="0"/>
              <a:t>Elle a adoré les macarons.</a:t>
            </a:r>
          </a:p>
          <a:p>
            <a:r>
              <a:rPr lang="fr-FR" dirty="0" smtClean="0"/>
              <a:t>Ils arrivent lundi à sept heures.</a:t>
            </a:r>
            <a:endParaRPr lang="fr-FR" dirty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2089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467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Répétez les dialogues suivants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970156"/>
            <a:ext cx="10515600" cy="5206807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Bonjour, alors ça va?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Super bien, ca marche très fort!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Tu as beaucoup de travail?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Oui mais c’est très intéressant!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Fais un effort, souris!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Non, j’en ai marre!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C’est la dernière fois que je le répète!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Désolé, je ne comprends pas très bien.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Après mardi , on dit mercredi ou vendredi?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smtClean="0"/>
              <a:t>Tu as encore oublié!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73953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83</Words>
  <Application>Microsoft Office PowerPoint</Application>
  <PresentationFormat>Grand écran</PresentationFormat>
  <Paragraphs>25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Thème Office</vt:lpstr>
      <vt:lpstr>Prononciation</vt:lpstr>
      <vt:lpstr>Répétez les dialogues suivants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Prononciation</dc:title>
  <dc:creator>POUVILLON Pascale</dc:creator>
  <cp:lastModifiedBy>POUVILLON Pascale</cp:lastModifiedBy>
  <cp:revision>2</cp:revision>
  <dcterms:created xsi:type="dcterms:W3CDTF">2022-08-31T17:24:08Z</dcterms:created>
  <dcterms:modified xsi:type="dcterms:W3CDTF">2025-09-16T15:52:43Z</dcterms:modified>
</cp:coreProperties>
</file>