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3182-7FB0-4509-9086-7D6A70A432EA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45C2-350B-4B6A-AAC2-34AFE5E976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8895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3182-7FB0-4509-9086-7D6A70A432EA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45C2-350B-4B6A-AAC2-34AFE5E976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051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3182-7FB0-4509-9086-7D6A70A432EA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45C2-350B-4B6A-AAC2-34AFE5E976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79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3182-7FB0-4509-9086-7D6A70A432EA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45C2-350B-4B6A-AAC2-34AFE5E9764A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8546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3182-7FB0-4509-9086-7D6A70A432EA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45C2-350B-4B6A-AAC2-34AFE5E976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973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3182-7FB0-4509-9086-7D6A70A432EA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45C2-350B-4B6A-AAC2-34AFE5E976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4214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3182-7FB0-4509-9086-7D6A70A432EA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45C2-350B-4B6A-AAC2-34AFE5E976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5840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3182-7FB0-4509-9086-7D6A70A432EA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45C2-350B-4B6A-AAC2-34AFE5E976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02501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3182-7FB0-4509-9086-7D6A70A432EA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45C2-350B-4B6A-AAC2-34AFE5E976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2515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3182-7FB0-4509-9086-7D6A70A432EA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45C2-350B-4B6A-AAC2-34AFE5E976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6760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3182-7FB0-4509-9086-7D6A70A432EA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45C2-350B-4B6A-AAC2-34AFE5E976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4968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3182-7FB0-4509-9086-7D6A70A432EA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45C2-350B-4B6A-AAC2-34AFE5E976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5300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3182-7FB0-4509-9086-7D6A70A432EA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45C2-350B-4B6A-AAC2-34AFE5E976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3174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3182-7FB0-4509-9086-7D6A70A432EA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45C2-350B-4B6A-AAC2-34AFE5E976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603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3182-7FB0-4509-9086-7D6A70A432EA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45C2-350B-4B6A-AAC2-34AFE5E976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5058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3182-7FB0-4509-9086-7D6A70A432EA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45C2-350B-4B6A-AAC2-34AFE5E976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3505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63182-7FB0-4509-9086-7D6A70A432EA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45C2-350B-4B6A-AAC2-34AFE5E976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7488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9263182-7FB0-4509-9086-7D6A70A432EA}" type="datetimeFigureOut">
              <a:rPr lang="fr-FR" smtClean="0"/>
              <a:t>14/02/2022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E45C2-350B-4B6A-AAC2-34AFE5E976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4195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Cours 5 - éducation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Révision de vocabulaire = jeu de la fusée</a:t>
            </a:r>
          </a:p>
          <a:p>
            <a:r>
              <a:rPr lang="fr-FR" sz="2800" dirty="0" smtClean="0"/>
              <a:t>Liste de </a:t>
            </a:r>
            <a:r>
              <a:rPr lang="fr-FR" sz="2800" dirty="0" smtClean="0"/>
              <a:t>connecteurs – fiche outils</a:t>
            </a:r>
            <a:endParaRPr lang="fr-FR" sz="2800" dirty="0" smtClean="0"/>
          </a:p>
          <a:p>
            <a:r>
              <a:rPr lang="fr-FR" sz="2800" dirty="0" smtClean="0"/>
              <a:t>Exercices sur les connecteurs en petits groupes et solutions</a:t>
            </a:r>
          </a:p>
          <a:p>
            <a:r>
              <a:rPr lang="fr-FR" sz="2800" dirty="0" smtClean="0"/>
              <a:t>Conversation et vocabulaire sur l’éducation</a:t>
            </a:r>
          </a:p>
          <a:p>
            <a:r>
              <a:rPr lang="fr-FR" sz="2800" dirty="0" smtClean="0"/>
              <a:t>Texte argumentatif sur le système éducatif en France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232439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Conversation et vocabulaire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03312" y="1708030"/>
            <a:ext cx="8946541" cy="4540369"/>
          </a:xfrm>
        </p:spPr>
        <p:txBody>
          <a:bodyPr/>
          <a:lstStyle/>
          <a:p>
            <a:r>
              <a:rPr lang="fr-FR" sz="2400" dirty="0" smtClean="0"/>
              <a:t>Lorsqu’on parle d’éducation, de quoi parle-t-on?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sz="2400" dirty="0" smtClean="0"/>
              <a:t>Connaissez-vous le système scolaire français? Pouvez-vous citer les différents niveaux?</a:t>
            </a:r>
          </a:p>
          <a:p>
            <a:r>
              <a:rPr lang="fr-FR" sz="2400" dirty="0" smtClean="0"/>
              <a:t>Connaissez-vous les 3 principes de l’école publique en France?</a:t>
            </a:r>
          </a:p>
          <a:p>
            <a:r>
              <a:rPr lang="fr-FR" sz="2400" dirty="0" smtClean="0"/>
              <a:t>Que pouvez-vous dire de l’enseignement supérieur en France? A votre avis, quelles sont ses spécificités?</a:t>
            </a:r>
          </a:p>
          <a:p>
            <a:r>
              <a:rPr lang="fr-FR" sz="2400" dirty="0" smtClean="0"/>
              <a:t>A votre avis, est-il difficile d’être parent actuellement? Pourquoi?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82687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39</TotalTime>
  <Words>103</Words>
  <Application>Microsoft Office PowerPoint</Application>
  <PresentationFormat>Grand écran</PresentationFormat>
  <Paragraphs>13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Cours 5 - éducation</vt:lpstr>
      <vt:lpstr>Conversation et vocabulaire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5 - éducation</dc:title>
  <dc:creator>Compte Microsoft</dc:creator>
  <cp:lastModifiedBy>Compte Microsoft</cp:lastModifiedBy>
  <cp:revision>6</cp:revision>
  <dcterms:created xsi:type="dcterms:W3CDTF">2022-02-13T20:41:17Z</dcterms:created>
  <dcterms:modified xsi:type="dcterms:W3CDTF">2022-02-14T09:34:48Z</dcterms:modified>
</cp:coreProperties>
</file>